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67" r:id="rId2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26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511A897-F07F-404E-BBD3-9073D6BF0D4F}" type="datetimeFigureOut">
              <a:rPr lang="id-ID" smtClean="0"/>
              <a:t>02/03/2025</a:t>
            </a:fld>
            <a:endParaRPr lang="id-ID"/>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26DD530-EBC0-4F23-9499-A16A35E819E5}" type="slidenum">
              <a:rPr lang="id-ID" smtClean="0"/>
              <a:t>‹#›</a:t>
            </a:fld>
            <a:endParaRPr lang="id-ID"/>
          </a:p>
        </p:txBody>
      </p:sp>
    </p:spTree>
    <p:extLst>
      <p:ext uri="{BB962C8B-B14F-4D97-AF65-F5344CB8AC3E}">
        <p14:creationId xmlns:p14="http://schemas.microsoft.com/office/powerpoint/2010/main" val="276463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0" i="0">
                <a:solidFill>
                  <a:srgbClr val="1B212C"/>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400" b="1" i="0">
                <a:solidFill>
                  <a:srgbClr val="1B212C"/>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9D9D9"/>
          </a:solidFill>
          <a:ln/>
        </p:spPr>
      </p:sp>
      <p:sp>
        <p:nvSpPr>
          <p:cNvPr id="3" name="Shape 1"/>
          <p:cNvSpPr/>
          <p:nvPr/>
        </p:nvSpPr>
        <p:spPr>
          <a:xfrm>
            <a:off x="0" y="0"/>
            <a:ext cx="12192000" cy="68580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263566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9D9D9"/>
          </a:solidFill>
          <a:ln/>
        </p:spPr>
      </p:sp>
      <p:sp>
        <p:nvSpPr>
          <p:cNvPr id="3" name="Shape 1"/>
          <p:cNvSpPr/>
          <p:nvPr/>
        </p:nvSpPr>
        <p:spPr>
          <a:xfrm>
            <a:off x="0" y="0"/>
            <a:ext cx="12192000" cy="68580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709429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9D9D9"/>
          </a:solidFill>
          <a:ln/>
        </p:spPr>
      </p:sp>
      <p:sp>
        <p:nvSpPr>
          <p:cNvPr id="3" name="Shape 1"/>
          <p:cNvSpPr/>
          <p:nvPr/>
        </p:nvSpPr>
        <p:spPr>
          <a:xfrm>
            <a:off x="0" y="0"/>
            <a:ext cx="12192000" cy="68580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04007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9D9D9"/>
          </a:solidFill>
          <a:ln/>
        </p:spPr>
      </p:sp>
      <p:sp>
        <p:nvSpPr>
          <p:cNvPr id="3" name="Shape 1"/>
          <p:cNvSpPr/>
          <p:nvPr/>
        </p:nvSpPr>
        <p:spPr>
          <a:xfrm>
            <a:off x="0" y="0"/>
            <a:ext cx="12192000" cy="68580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869985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1B212C"/>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400" b="1" i="0">
                <a:solidFill>
                  <a:srgbClr val="1B212C"/>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1B212C"/>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1B212C"/>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FF1E0"/>
          </a:solidFill>
        </p:spPr>
        <p:txBody>
          <a:bodyPr wrap="square" lIns="0" tIns="0" rIns="0" bIns="0" rtlCol="0"/>
          <a:lstStyle/>
          <a:p>
            <a:endParaRPr/>
          </a:p>
        </p:txBody>
      </p:sp>
      <p:sp>
        <p:nvSpPr>
          <p:cNvPr id="17" name="bg object 17"/>
          <p:cNvSpPr/>
          <p:nvPr/>
        </p:nvSpPr>
        <p:spPr>
          <a:xfrm>
            <a:off x="5987" y="4149893"/>
            <a:ext cx="2009775" cy="2708275"/>
          </a:xfrm>
          <a:custGeom>
            <a:avLst/>
            <a:gdLst/>
            <a:ahLst/>
            <a:cxnLst/>
            <a:rect l="l" t="t" r="r" b="b"/>
            <a:pathLst>
              <a:path w="2009775" h="2708275">
                <a:moveTo>
                  <a:pt x="1340629" y="2708105"/>
                </a:moveTo>
                <a:lnTo>
                  <a:pt x="0" y="2708105"/>
                </a:lnTo>
                <a:lnTo>
                  <a:pt x="0" y="0"/>
                </a:lnTo>
                <a:lnTo>
                  <a:pt x="66860" y="58589"/>
                </a:lnTo>
                <a:lnTo>
                  <a:pt x="111864" y="96467"/>
                </a:lnTo>
                <a:lnTo>
                  <a:pt x="156275" y="132744"/>
                </a:lnTo>
                <a:lnTo>
                  <a:pt x="200164" y="167465"/>
                </a:lnTo>
                <a:lnTo>
                  <a:pt x="243598" y="200678"/>
                </a:lnTo>
                <a:lnTo>
                  <a:pt x="286648" y="232428"/>
                </a:lnTo>
                <a:lnTo>
                  <a:pt x="329383" y="262762"/>
                </a:lnTo>
                <a:lnTo>
                  <a:pt x="371872" y="291726"/>
                </a:lnTo>
                <a:lnTo>
                  <a:pt x="414185" y="319366"/>
                </a:lnTo>
                <a:lnTo>
                  <a:pt x="456390" y="345728"/>
                </a:lnTo>
                <a:lnTo>
                  <a:pt x="498558" y="370859"/>
                </a:lnTo>
                <a:lnTo>
                  <a:pt x="540758" y="394805"/>
                </a:lnTo>
                <a:lnTo>
                  <a:pt x="583058" y="417611"/>
                </a:lnTo>
                <a:lnTo>
                  <a:pt x="625528" y="439326"/>
                </a:lnTo>
                <a:lnTo>
                  <a:pt x="668238" y="459993"/>
                </a:lnTo>
                <a:lnTo>
                  <a:pt x="711257" y="479661"/>
                </a:lnTo>
                <a:lnTo>
                  <a:pt x="754654" y="498375"/>
                </a:lnTo>
                <a:lnTo>
                  <a:pt x="798498" y="516181"/>
                </a:lnTo>
                <a:lnTo>
                  <a:pt x="842860" y="533125"/>
                </a:lnTo>
                <a:lnTo>
                  <a:pt x="887807" y="549255"/>
                </a:lnTo>
                <a:lnTo>
                  <a:pt x="933411" y="564615"/>
                </a:lnTo>
                <a:lnTo>
                  <a:pt x="979739" y="579253"/>
                </a:lnTo>
                <a:lnTo>
                  <a:pt x="1026861" y="593214"/>
                </a:lnTo>
                <a:lnTo>
                  <a:pt x="1074847" y="606545"/>
                </a:lnTo>
                <a:lnTo>
                  <a:pt x="1123766" y="619292"/>
                </a:lnTo>
                <a:lnTo>
                  <a:pt x="1173687" y="631501"/>
                </a:lnTo>
                <a:lnTo>
                  <a:pt x="1224679" y="643219"/>
                </a:lnTo>
                <a:lnTo>
                  <a:pt x="1276813" y="654492"/>
                </a:lnTo>
                <a:lnTo>
                  <a:pt x="1330156" y="665365"/>
                </a:lnTo>
                <a:lnTo>
                  <a:pt x="1384780" y="675886"/>
                </a:lnTo>
                <a:lnTo>
                  <a:pt x="1446134" y="686403"/>
                </a:lnTo>
                <a:lnTo>
                  <a:pt x="1503863" y="699334"/>
                </a:lnTo>
                <a:lnTo>
                  <a:pt x="1558041" y="714586"/>
                </a:lnTo>
                <a:lnTo>
                  <a:pt x="1608741" y="732062"/>
                </a:lnTo>
                <a:lnTo>
                  <a:pt x="1656034" y="751670"/>
                </a:lnTo>
                <a:lnTo>
                  <a:pt x="1699994" y="773314"/>
                </a:lnTo>
                <a:lnTo>
                  <a:pt x="1740693" y="796901"/>
                </a:lnTo>
                <a:lnTo>
                  <a:pt x="1778205" y="822336"/>
                </a:lnTo>
                <a:lnTo>
                  <a:pt x="1812603" y="849525"/>
                </a:lnTo>
                <a:lnTo>
                  <a:pt x="1843958" y="878374"/>
                </a:lnTo>
                <a:lnTo>
                  <a:pt x="1872345" y="908788"/>
                </a:lnTo>
                <a:lnTo>
                  <a:pt x="1897835" y="940674"/>
                </a:lnTo>
                <a:lnTo>
                  <a:pt x="1920502" y="973935"/>
                </a:lnTo>
                <a:lnTo>
                  <a:pt x="1940418" y="1008480"/>
                </a:lnTo>
                <a:lnTo>
                  <a:pt x="1957656" y="1044212"/>
                </a:lnTo>
                <a:lnTo>
                  <a:pt x="1972290" y="1081039"/>
                </a:lnTo>
                <a:lnTo>
                  <a:pt x="1984391" y="1118865"/>
                </a:lnTo>
                <a:lnTo>
                  <a:pt x="1994033" y="1157596"/>
                </a:lnTo>
                <a:lnTo>
                  <a:pt x="2001289" y="1197138"/>
                </a:lnTo>
                <a:lnTo>
                  <a:pt x="2006231" y="1237397"/>
                </a:lnTo>
                <a:lnTo>
                  <a:pt x="2008932" y="1278278"/>
                </a:lnTo>
                <a:lnTo>
                  <a:pt x="2009465" y="1319687"/>
                </a:lnTo>
                <a:lnTo>
                  <a:pt x="2007903" y="1361530"/>
                </a:lnTo>
                <a:lnTo>
                  <a:pt x="2004319" y="1403713"/>
                </a:lnTo>
                <a:lnTo>
                  <a:pt x="1991195" y="1471020"/>
                </a:lnTo>
                <a:lnTo>
                  <a:pt x="1967027" y="1541519"/>
                </a:lnTo>
                <a:lnTo>
                  <a:pt x="1951279" y="1577927"/>
                </a:lnTo>
                <a:lnTo>
                  <a:pt x="1933343" y="1615086"/>
                </a:lnTo>
                <a:lnTo>
                  <a:pt x="1913410" y="1652982"/>
                </a:lnTo>
                <a:lnTo>
                  <a:pt x="1891672" y="1691599"/>
                </a:lnTo>
                <a:lnTo>
                  <a:pt x="1868318" y="1730921"/>
                </a:lnTo>
                <a:lnTo>
                  <a:pt x="1843540" y="1770933"/>
                </a:lnTo>
                <a:lnTo>
                  <a:pt x="1817530" y="1811619"/>
                </a:lnTo>
                <a:lnTo>
                  <a:pt x="1790478" y="1852965"/>
                </a:lnTo>
                <a:lnTo>
                  <a:pt x="1762574" y="1894955"/>
                </a:lnTo>
                <a:lnTo>
                  <a:pt x="1734011" y="1937573"/>
                </a:lnTo>
                <a:lnTo>
                  <a:pt x="1704978" y="1980804"/>
                </a:lnTo>
                <a:lnTo>
                  <a:pt x="1675668" y="2024632"/>
                </a:lnTo>
                <a:lnTo>
                  <a:pt x="1646271" y="2069043"/>
                </a:lnTo>
                <a:lnTo>
                  <a:pt x="1616977" y="2114020"/>
                </a:lnTo>
                <a:lnTo>
                  <a:pt x="1587979" y="2159549"/>
                </a:lnTo>
                <a:lnTo>
                  <a:pt x="1559467" y="2205613"/>
                </a:lnTo>
                <a:lnTo>
                  <a:pt x="1531632" y="2252198"/>
                </a:lnTo>
                <a:lnTo>
                  <a:pt x="1504664" y="2299288"/>
                </a:lnTo>
                <a:lnTo>
                  <a:pt x="1478756" y="2346868"/>
                </a:lnTo>
                <a:lnTo>
                  <a:pt x="1454098" y="2394922"/>
                </a:lnTo>
                <a:lnTo>
                  <a:pt x="1430880" y="2443434"/>
                </a:lnTo>
                <a:lnTo>
                  <a:pt x="1409295" y="2492390"/>
                </a:lnTo>
                <a:lnTo>
                  <a:pt x="1389533" y="2541774"/>
                </a:lnTo>
                <a:lnTo>
                  <a:pt x="1371784" y="2591571"/>
                </a:lnTo>
                <a:lnTo>
                  <a:pt x="1356241" y="2641765"/>
                </a:lnTo>
                <a:lnTo>
                  <a:pt x="1340629" y="2708105"/>
                </a:lnTo>
                <a:close/>
              </a:path>
            </a:pathLst>
          </a:custGeom>
          <a:solidFill>
            <a:srgbClr val="D48276"/>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7043063" y="-6270"/>
            <a:ext cx="5148936" cy="6883320"/>
          </a:xfrm>
          <a:prstGeom prst="rect">
            <a:avLst/>
          </a:prstGeom>
        </p:spPr>
      </p:pic>
      <p:sp>
        <p:nvSpPr>
          <p:cNvPr id="19" name="bg object 19"/>
          <p:cNvSpPr/>
          <p:nvPr/>
        </p:nvSpPr>
        <p:spPr>
          <a:xfrm>
            <a:off x="35724" y="3067663"/>
            <a:ext cx="1484630" cy="3777615"/>
          </a:xfrm>
          <a:custGeom>
            <a:avLst/>
            <a:gdLst/>
            <a:ahLst/>
            <a:cxnLst/>
            <a:rect l="l" t="t" r="r" b="b"/>
            <a:pathLst>
              <a:path w="1484630" h="3777615">
                <a:moveTo>
                  <a:pt x="0" y="0"/>
                </a:moveTo>
                <a:lnTo>
                  <a:pt x="20363" y="36829"/>
                </a:lnTo>
                <a:lnTo>
                  <a:pt x="41813" y="74140"/>
                </a:lnTo>
                <a:lnTo>
                  <a:pt x="65436" y="112413"/>
                </a:lnTo>
                <a:lnTo>
                  <a:pt x="92321" y="152130"/>
                </a:lnTo>
                <a:lnTo>
                  <a:pt x="123553" y="193771"/>
                </a:lnTo>
                <a:lnTo>
                  <a:pt x="160221" y="237819"/>
                </a:lnTo>
                <a:lnTo>
                  <a:pt x="203409" y="284753"/>
                </a:lnTo>
                <a:lnTo>
                  <a:pt x="254206" y="335056"/>
                </a:lnTo>
                <a:lnTo>
                  <a:pt x="283507" y="361847"/>
                </a:lnTo>
                <a:lnTo>
                  <a:pt x="316155" y="389968"/>
                </a:lnTo>
                <a:lnTo>
                  <a:pt x="351711" y="419260"/>
                </a:lnTo>
                <a:lnTo>
                  <a:pt x="389737" y="449564"/>
                </a:lnTo>
                <a:lnTo>
                  <a:pt x="429797" y="480721"/>
                </a:lnTo>
                <a:lnTo>
                  <a:pt x="471451" y="512573"/>
                </a:lnTo>
                <a:lnTo>
                  <a:pt x="514263" y="544961"/>
                </a:lnTo>
                <a:lnTo>
                  <a:pt x="557795" y="577725"/>
                </a:lnTo>
                <a:lnTo>
                  <a:pt x="601609" y="610708"/>
                </a:lnTo>
                <a:lnTo>
                  <a:pt x="645266" y="643749"/>
                </a:lnTo>
                <a:lnTo>
                  <a:pt x="688330" y="676692"/>
                </a:lnTo>
                <a:lnTo>
                  <a:pt x="730362" y="709376"/>
                </a:lnTo>
                <a:lnTo>
                  <a:pt x="770925" y="741643"/>
                </a:lnTo>
                <a:lnTo>
                  <a:pt x="809580" y="773335"/>
                </a:lnTo>
                <a:lnTo>
                  <a:pt x="845891" y="804292"/>
                </a:lnTo>
                <a:lnTo>
                  <a:pt x="879419" y="834355"/>
                </a:lnTo>
                <a:lnTo>
                  <a:pt x="921548" y="873215"/>
                </a:lnTo>
                <a:lnTo>
                  <a:pt x="962532" y="911093"/>
                </a:lnTo>
                <a:lnTo>
                  <a:pt x="1002228" y="948196"/>
                </a:lnTo>
                <a:lnTo>
                  <a:pt x="1040493" y="984729"/>
                </a:lnTo>
                <a:lnTo>
                  <a:pt x="1077183" y="1020897"/>
                </a:lnTo>
                <a:lnTo>
                  <a:pt x="1112155" y="1056905"/>
                </a:lnTo>
                <a:lnTo>
                  <a:pt x="1145267" y="1092958"/>
                </a:lnTo>
                <a:lnTo>
                  <a:pt x="1176375" y="1129263"/>
                </a:lnTo>
                <a:lnTo>
                  <a:pt x="1205336" y="1166024"/>
                </a:lnTo>
                <a:lnTo>
                  <a:pt x="1232007" y="1203446"/>
                </a:lnTo>
                <a:lnTo>
                  <a:pt x="1256244" y="1241735"/>
                </a:lnTo>
                <a:lnTo>
                  <a:pt x="1277905" y="1281096"/>
                </a:lnTo>
                <a:lnTo>
                  <a:pt x="1298801" y="1324227"/>
                </a:lnTo>
                <a:lnTo>
                  <a:pt x="1317141" y="1366715"/>
                </a:lnTo>
                <a:lnTo>
                  <a:pt x="1332926" y="1409006"/>
                </a:lnTo>
                <a:lnTo>
                  <a:pt x="1346156" y="1451544"/>
                </a:lnTo>
                <a:lnTo>
                  <a:pt x="1356831" y="1494773"/>
                </a:lnTo>
                <a:lnTo>
                  <a:pt x="1364950" y="1539137"/>
                </a:lnTo>
                <a:lnTo>
                  <a:pt x="1370515" y="1585081"/>
                </a:lnTo>
                <a:lnTo>
                  <a:pt x="1373524" y="1633048"/>
                </a:lnTo>
                <a:lnTo>
                  <a:pt x="1373978" y="1683483"/>
                </a:lnTo>
                <a:lnTo>
                  <a:pt x="1371878" y="1736831"/>
                </a:lnTo>
                <a:lnTo>
                  <a:pt x="1367222" y="1793535"/>
                </a:lnTo>
                <a:lnTo>
                  <a:pt x="1361645" y="1834950"/>
                </a:lnTo>
                <a:lnTo>
                  <a:pt x="1353313" y="1878537"/>
                </a:lnTo>
                <a:lnTo>
                  <a:pt x="1342582" y="1924034"/>
                </a:lnTo>
                <a:lnTo>
                  <a:pt x="1329810" y="1971175"/>
                </a:lnTo>
                <a:lnTo>
                  <a:pt x="1315353" y="2019694"/>
                </a:lnTo>
                <a:lnTo>
                  <a:pt x="1299570" y="2069329"/>
                </a:lnTo>
                <a:lnTo>
                  <a:pt x="1282818" y="2119814"/>
                </a:lnTo>
                <a:lnTo>
                  <a:pt x="1265453" y="2170884"/>
                </a:lnTo>
                <a:lnTo>
                  <a:pt x="1247833" y="2222275"/>
                </a:lnTo>
                <a:lnTo>
                  <a:pt x="1230315" y="2273722"/>
                </a:lnTo>
                <a:lnTo>
                  <a:pt x="1213257" y="2324961"/>
                </a:lnTo>
                <a:lnTo>
                  <a:pt x="1197016" y="2375726"/>
                </a:lnTo>
                <a:lnTo>
                  <a:pt x="1181949" y="2425754"/>
                </a:lnTo>
                <a:lnTo>
                  <a:pt x="1168414" y="2474779"/>
                </a:lnTo>
                <a:lnTo>
                  <a:pt x="1156767" y="2522537"/>
                </a:lnTo>
                <a:lnTo>
                  <a:pt x="1147366" y="2568763"/>
                </a:lnTo>
                <a:lnTo>
                  <a:pt x="1137928" y="2620475"/>
                </a:lnTo>
                <a:lnTo>
                  <a:pt x="1128438" y="2671868"/>
                </a:lnTo>
                <a:lnTo>
                  <a:pt x="1119157" y="2722892"/>
                </a:lnTo>
                <a:lnTo>
                  <a:pt x="1110350" y="2773498"/>
                </a:lnTo>
                <a:lnTo>
                  <a:pt x="1102279" y="2823634"/>
                </a:lnTo>
                <a:lnTo>
                  <a:pt x="1095207" y="2873250"/>
                </a:lnTo>
                <a:lnTo>
                  <a:pt x="1089397" y="2922297"/>
                </a:lnTo>
                <a:lnTo>
                  <a:pt x="1085111" y="2970723"/>
                </a:lnTo>
                <a:lnTo>
                  <a:pt x="1082614" y="3018480"/>
                </a:lnTo>
                <a:lnTo>
                  <a:pt x="1082167" y="3065515"/>
                </a:lnTo>
                <a:lnTo>
                  <a:pt x="1084033" y="3111780"/>
                </a:lnTo>
                <a:lnTo>
                  <a:pt x="1088476" y="3157223"/>
                </a:lnTo>
                <a:lnTo>
                  <a:pt x="1095759" y="3201795"/>
                </a:lnTo>
                <a:lnTo>
                  <a:pt x="1106143" y="3245445"/>
                </a:lnTo>
                <a:lnTo>
                  <a:pt x="1134697" y="3326859"/>
                </a:lnTo>
                <a:lnTo>
                  <a:pt x="1166315" y="3400475"/>
                </a:lnTo>
                <a:lnTo>
                  <a:pt x="1200172" y="3466573"/>
                </a:lnTo>
                <a:lnTo>
                  <a:pt x="1235440" y="3525434"/>
                </a:lnTo>
                <a:lnTo>
                  <a:pt x="1271295" y="3577337"/>
                </a:lnTo>
                <a:lnTo>
                  <a:pt x="1306909" y="3622563"/>
                </a:lnTo>
                <a:lnTo>
                  <a:pt x="1341457" y="3661391"/>
                </a:lnTo>
                <a:lnTo>
                  <a:pt x="1374112" y="3694102"/>
                </a:lnTo>
                <a:lnTo>
                  <a:pt x="1404047" y="3720976"/>
                </a:lnTo>
                <a:lnTo>
                  <a:pt x="1452456" y="3758333"/>
                </a:lnTo>
                <a:lnTo>
                  <a:pt x="1480073" y="3775703"/>
                </a:lnTo>
                <a:lnTo>
                  <a:pt x="1484019" y="3777593"/>
                </a:lnTo>
              </a:path>
            </a:pathLst>
          </a:custGeom>
          <a:ln w="28574">
            <a:solidFill>
              <a:srgbClr val="FFFFFF"/>
            </a:solidFill>
          </a:ln>
        </p:spPr>
        <p:txBody>
          <a:bodyPr wrap="square" lIns="0" tIns="0" rIns="0" bIns="0" rtlCol="0"/>
          <a:lstStyle/>
          <a:p>
            <a:endParaRPr/>
          </a:p>
        </p:txBody>
      </p:sp>
      <p:sp>
        <p:nvSpPr>
          <p:cNvPr id="20" name="bg object 20"/>
          <p:cNvSpPr/>
          <p:nvPr/>
        </p:nvSpPr>
        <p:spPr>
          <a:xfrm>
            <a:off x="626022" y="1468949"/>
            <a:ext cx="495300" cy="511175"/>
          </a:xfrm>
          <a:custGeom>
            <a:avLst/>
            <a:gdLst/>
            <a:ahLst/>
            <a:cxnLst/>
            <a:rect l="l" t="t" r="r" b="b"/>
            <a:pathLst>
              <a:path w="495300" h="511175">
                <a:moveTo>
                  <a:pt x="202114" y="511161"/>
                </a:moveTo>
                <a:lnTo>
                  <a:pt x="161437" y="503792"/>
                </a:lnTo>
                <a:lnTo>
                  <a:pt x="127439" y="484260"/>
                </a:lnTo>
                <a:lnTo>
                  <a:pt x="94896" y="457298"/>
                </a:lnTo>
                <a:lnTo>
                  <a:pt x="65123" y="424094"/>
                </a:lnTo>
                <a:lnTo>
                  <a:pt x="39433" y="385835"/>
                </a:lnTo>
                <a:lnTo>
                  <a:pt x="19140" y="343706"/>
                </a:lnTo>
                <a:lnTo>
                  <a:pt x="5558" y="298895"/>
                </a:lnTo>
                <a:lnTo>
                  <a:pt x="0" y="252588"/>
                </a:lnTo>
                <a:lnTo>
                  <a:pt x="3779" y="205973"/>
                </a:lnTo>
                <a:lnTo>
                  <a:pt x="18211" y="160236"/>
                </a:lnTo>
                <a:lnTo>
                  <a:pt x="43218" y="118287"/>
                </a:lnTo>
                <a:lnTo>
                  <a:pt x="76557" y="82373"/>
                </a:lnTo>
                <a:lnTo>
                  <a:pt x="116296" y="52684"/>
                </a:lnTo>
                <a:lnTo>
                  <a:pt x="160500" y="29411"/>
                </a:lnTo>
                <a:lnTo>
                  <a:pt x="207237" y="12745"/>
                </a:lnTo>
                <a:lnTo>
                  <a:pt x="254573" y="2878"/>
                </a:lnTo>
                <a:lnTo>
                  <a:pt x="300575" y="0"/>
                </a:lnTo>
                <a:lnTo>
                  <a:pt x="343310" y="4301"/>
                </a:lnTo>
                <a:lnTo>
                  <a:pt x="380843" y="15974"/>
                </a:lnTo>
                <a:lnTo>
                  <a:pt x="425266" y="40547"/>
                </a:lnTo>
                <a:lnTo>
                  <a:pt x="458115" y="71767"/>
                </a:lnTo>
                <a:lnTo>
                  <a:pt x="480196" y="108653"/>
                </a:lnTo>
                <a:lnTo>
                  <a:pt x="492319" y="150220"/>
                </a:lnTo>
                <a:lnTo>
                  <a:pt x="495292" y="195487"/>
                </a:lnTo>
                <a:lnTo>
                  <a:pt x="489923" y="243470"/>
                </a:lnTo>
                <a:lnTo>
                  <a:pt x="477020" y="293186"/>
                </a:lnTo>
                <a:lnTo>
                  <a:pt x="457393" y="343654"/>
                </a:lnTo>
                <a:lnTo>
                  <a:pt x="431631" y="390457"/>
                </a:lnTo>
                <a:lnTo>
                  <a:pt x="400502" y="429778"/>
                </a:lnTo>
                <a:lnTo>
                  <a:pt x="365085" y="461533"/>
                </a:lnTo>
                <a:lnTo>
                  <a:pt x="326460" y="485634"/>
                </a:lnTo>
                <a:lnTo>
                  <a:pt x="285704" y="501997"/>
                </a:lnTo>
                <a:lnTo>
                  <a:pt x="243896" y="510534"/>
                </a:lnTo>
                <a:lnTo>
                  <a:pt x="202114" y="511161"/>
                </a:lnTo>
                <a:close/>
              </a:path>
            </a:pathLst>
          </a:custGeom>
          <a:solidFill>
            <a:srgbClr val="D48276"/>
          </a:solidFill>
        </p:spPr>
        <p:txBody>
          <a:bodyPr wrap="square" lIns="0" tIns="0" rIns="0" bIns="0" rtlCol="0"/>
          <a:lstStyle/>
          <a:p>
            <a:endParaRPr/>
          </a:p>
        </p:txBody>
      </p:sp>
      <p:sp>
        <p:nvSpPr>
          <p:cNvPr id="21" name="bg object 21"/>
          <p:cNvSpPr/>
          <p:nvPr/>
        </p:nvSpPr>
        <p:spPr>
          <a:xfrm>
            <a:off x="1220788" y="1455857"/>
            <a:ext cx="231140" cy="271145"/>
          </a:xfrm>
          <a:custGeom>
            <a:avLst/>
            <a:gdLst/>
            <a:ahLst/>
            <a:cxnLst/>
            <a:rect l="l" t="t" r="r" b="b"/>
            <a:pathLst>
              <a:path w="231140" h="271144">
                <a:moveTo>
                  <a:pt x="102975" y="270965"/>
                </a:moveTo>
                <a:lnTo>
                  <a:pt x="65240" y="270468"/>
                </a:lnTo>
                <a:lnTo>
                  <a:pt x="33024" y="244663"/>
                </a:lnTo>
                <a:lnTo>
                  <a:pt x="9146" y="202437"/>
                </a:lnTo>
                <a:lnTo>
                  <a:pt x="0" y="150349"/>
                </a:lnTo>
                <a:lnTo>
                  <a:pt x="11977" y="94960"/>
                </a:lnTo>
                <a:lnTo>
                  <a:pt x="38152" y="55612"/>
                </a:lnTo>
                <a:lnTo>
                  <a:pt x="73713" y="26000"/>
                </a:lnTo>
                <a:lnTo>
                  <a:pt x="113426" y="7128"/>
                </a:lnTo>
                <a:lnTo>
                  <a:pt x="152053" y="0"/>
                </a:lnTo>
                <a:lnTo>
                  <a:pt x="184362" y="5617"/>
                </a:lnTo>
                <a:lnTo>
                  <a:pt x="217892" y="32121"/>
                </a:lnTo>
                <a:lnTo>
                  <a:pt x="230745" y="72143"/>
                </a:lnTo>
                <a:lnTo>
                  <a:pt x="226190" y="121308"/>
                </a:lnTo>
                <a:lnTo>
                  <a:pt x="207498" y="175237"/>
                </a:lnTo>
                <a:lnTo>
                  <a:pt x="178104" y="222669"/>
                </a:lnTo>
                <a:lnTo>
                  <a:pt x="141930" y="254805"/>
                </a:lnTo>
                <a:lnTo>
                  <a:pt x="102975" y="270965"/>
                </a:lnTo>
                <a:close/>
              </a:path>
            </a:pathLst>
          </a:custGeom>
          <a:solidFill>
            <a:srgbClr val="D48276"/>
          </a:solidFill>
        </p:spPr>
        <p:txBody>
          <a:bodyPr wrap="square" lIns="0" tIns="0" rIns="0" bIns="0" rtlCol="0"/>
          <a:lstStyle/>
          <a:p>
            <a:endParaRPr/>
          </a:p>
        </p:txBody>
      </p:sp>
      <p:sp>
        <p:nvSpPr>
          <p:cNvPr id="22" name="bg object 22"/>
          <p:cNvSpPr/>
          <p:nvPr/>
        </p:nvSpPr>
        <p:spPr>
          <a:xfrm>
            <a:off x="2089459" y="1317223"/>
            <a:ext cx="316230" cy="285750"/>
          </a:xfrm>
          <a:custGeom>
            <a:avLst/>
            <a:gdLst/>
            <a:ahLst/>
            <a:cxnLst/>
            <a:rect l="l" t="t" r="r" b="b"/>
            <a:pathLst>
              <a:path w="316230" h="285750">
                <a:moveTo>
                  <a:pt x="158315" y="285385"/>
                </a:moveTo>
                <a:lnTo>
                  <a:pt x="115690" y="277938"/>
                </a:lnTo>
                <a:lnTo>
                  <a:pt x="75109" y="252366"/>
                </a:lnTo>
                <a:lnTo>
                  <a:pt x="38805" y="215336"/>
                </a:lnTo>
                <a:lnTo>
                  <a:pt x="12020" y="171092"/>
                </a:lnTo>
                <a:lnTo>
                  <a:pt x="0" y="123880"/>
                </a:lnTo>
                <a:lnTo>
                  <a:pt x="7985" y="77944"/>
                </a:lnTo>
                <a:lnTo>
                  <a:pt x="31467" y="45613"/>
                </a:lnTo>
                <a:lnTo>
                  <a:pt x="66237" y="21799"/>
                </a:lnTo>
                <a:lnTo>
                  <a:pt x="108127" y="6572"/>
                </a:lnTo>
                <a:lnTo>
                  <a:pt x="152965" y="0"/>
                </a:lnTo>
                <a:lnTo>
                  <a:pt x="196583" y="2149"/>
                </a:lnTo>
                <a:lnTo>
                  <a:pt x="234811" y="13087"/>
                </a:lnTo>
                <a:lnTo>
                  <a:pt x="278866" y="40027"/>
                </a:lnTo>
                <a:lnTo>
                  <a:pt x="305353" y="74419"/>
                </a:lnTo>
                <a:lnTo>
                  <a:pt x="316221" y="114143"/>
                </a:lnTo>
                <a:lnTo>
                  <a:pt x="313417" y="157084"/>
                </a:lnTo>
                <a:lnTo>
                  <a:pt x="298892" y="201123"/>
                </a:lnTo>
                <a:lnTo>
                  <a:pt x="273890" y="239300"/>
                </a:lnTo>
                <a:lnTo>
                  <a:pt x="240242" y="266068"/>
                </a:lnTo>
                <a:lnTo>
                  <a:pt x="200775" y="281429"/>
                </a:lnTo>
                <a:lnTo>
                  <a:pt x="158315" y="285385"/>
                </a:lnTo>
                <a:close/>
              </a:path>
            </a:pathLst>
          </a:custGeom>
          <a:solidFill>
            <a:srgbClr val="D48276"/>
          </a:solidFill>
        </p:spPr>
        <p:txBody>
          <a:bodyPr wrap="square" lIns="0" tIns="0" rIns="0" bIns="0" rtlCol="0"/>
          <a:lstStyle/>
          <a:p>
            <a:endParaRPr/>
          </a:p>
        </p:txBody>
      </p:sp>
      <p:sp>
        <p:nvSpPr>
          <p:cNvPr id="23" name="bg object 23"/>
          <p:cNvSpPr/>
          <p:nvPr/>
        </p:nvSpPr>
        <p:spPr>
          <a:xfrm>
            <a:off x="1495035" y="1749008"/>
            <a:ext cx="184150" cy="351155"/>
          </a:xfrm>
          <a:custGeom>
            <a:avLst/>
            <a:gdLst/>
            <a:ahLst/>
            <a:cxnLst/>
            <a:rect l="l" t="t" r="r" b="b"/>
            <a:pathLst>
              <a:path w="184150" h="351155">
                <a:moveTo>
                  <a:pt x="117647" y="350838"/>
                </a:moveTo>
                <a:lnTo>
                  <a:pt x="50587" y="315844"/>
                </a:lnTo>
                <a:lnTo>
                  <a:pt x="24000" y="270904"/>
                </a:lnTo>
                <a:lnTo>
                  <a:pt x="5125" y="214833"/>
                </a:lnTo>
                <a:lnTo>
                  <a:pt x="0" y="161277"/>
                </a:lnTo>
                <a:lnTo>
                  <a:pt x="1994" y="105578"/>
                </a:lnTo>
                <a:lnTo>
                  <a:pt x="11334" y="55173"/>
                </a:lnTo>
                <a:lnTo>
                  <a:pt x="28243" y="17501"/>
                </a:lnTo>
                <a:lnTo>
                  <a:pt x="52946" y="0"/>
                </a:lnTo>
                <a:lnTo>
                  <a:pt x="82947" y="8082"/>
                </a:lnTo>
                <a:lnTo>
                  <a:pt x="113548" y="37573"/>
                </a:lnTo>
                <a:lnTo>
                  <a:pt x="141674" y="81526"/>
                </a:lnTo>
                <a:lnTo>
                  <a:pt x="164249" y="132994"/>
                </a:lnTo>
                <a:lnTo>
                  <a:pt x="178198" y="185031"/>
                </a:lnTo>
                <a:lnTo>
                  <a:pt x="183868" y="255084"/>
                </a:lnTo>
                <a:lnTo>
                  <a:pt x="173320" y="305118"/>
                </a:lnTo>
                <a:lnTo>
                  <a:pt x="150074" y="336560"/>
                </a:lnTo>
                <a:lnTo>
                  <a:pt x="117647" y="350838"/>
                </a:lnTo>
                <a:close/>
              </a:path>
            </a:pathLst>
          </a:custGeom>
          <a:solidFill>
            <a:srgbClr val="D48276"/>
          </a:solidFill>
        </p:spPr>
        <p:txBody>
          <a:bodyPr wrap="square" lIns="0" tIns="0" rIns="0" bIns="0" rtlCol="0"/>
          <a:lstStyle/>
          <a:p>
            <a:endParaRPr/>
          </a:p>
        </p:txBody>
      </p:sp>
      <p:sp>
        <p:nvSpPr>
          <p:cNvPr id="24" name="bg object 24"/>
          <p:cNvSpPr/>
          <p:nvPr/>
        </p:nvSpPr>
        <p:spPr>
          <a:xfrm>
            <a:off x="1572562" y="950073"/>
            <a:ext cx="311785" cy="403860"/>
          </a:xfrm>
          <a:custGeom>
            <a:avLst/>
            <a:gdLst/>
            <a:ahLst/>
            <a:cxnLst/>
            <a:rect l="l" t="t" r="r" b="b"/>
            <a:pathLst>
              <a:path w="311785" h="403859">
                <a:moveTo>
                  <a:pt x="112235" y="403764"/>
                </a:moveTo>
                <a:lnTo>
                  <a:pt x="70465" y="392967"/>
                </a:lnTo>
                <a:lnTo>
                  <a:pt x="39112" y="369198"/>
                </a:lnTo>
                <a:lnTo>
                  <a:pt x="17421" y="334597"/>
                </a:lnTo>
                <a:lnTo>
                  <a:pt x="4635" y="291304"/>
                </a:lnTo>
                <a:lnTo>
                  <a:pt x="0" y="241459"/>
                </a:lnTo>
                <a:lnTo>
                  <a:pt x="2757" y="187203"/>
                </a:lnTo>
                <a:lnTo>
                  <a:pt x="13511" y="134905"/>
                </a:lnTo>
                <a:lnTo>
                  <a:pt x="32331" y="90019"/>
                </a:lnTo>
                <a:lnTo>
                  <a:pt x="57661" y="53315"/>
                </a:lnTo>
                <a:lnTo>
                  <a:pt x="87946" y="25564"/>
                </a:lnTo>
                <a:lnTo>
                  <a:pt x="121629" y="7535"/>
                </a:lnTo>
                <a:lnTo>
                  <a:pt x="157155" y="0"/>
                </a:lnTo>
                <a:lnTo>
                  <a:pt x="194728" y="10752"/>
                </a:lnTo>
                <a:lnTo>
                  <a:pt x="232236" y="33706"/>
                </a:lnTo>
                <a:lnTo>
                  <a:pt x="266157" y="67070"/>
                </a:lnTo>
                <a:lnTo>
                  <a:pt x="292972" y="109049"/>
                </a:lnTo>
                <a:lnTo>
                  <a:pt x="309162" y="157851"/>
                </a:lnTo>
                <a:lnTo>
                  <a:pt x="311205" y="211683"/>
                </a:lnTo>
                <a:lnTo>
                  <a:pt x="297220" y="265188"/>
                </a:lnTo>
                <a:lnTo>
                  <a:pt x="270300" y="312837"/>
                </a:lnTo>
                <a:lnTo>
                  <a:pt x="234394" y="352574"/>
                </a:lnTo>
                <a:lnTo>
                  <a:pt x="193449" y="382345"/>
                </a:lnTo>
                <a:lnTo>
                  <a:pt x="151413" y="400093"/>
                </a:lnTo>
                <a:lnTo>
                  <a:pt x="112235" y="403764"/>
                </a:lnTo>
                <a:close/>
              </a:path>
            </a:pathLst>
          </a:custGeom>
          <a:solidFill>
            <a:srgbClr val="D48276"/>
          </a:solidFill>
        </p:spPr>
        <p:txBody>
          <a:bodyPr wrap="square" lIns="0" tIns="0" rIns="0" bIns="0" rtlCol="0"/>
          <a:lstStyle/>
          <a:p>
            <a:endParaRPr/>
          </a:p>
        </p:txBody>
      </p:sp>
      <p:pic>
        <p:nvPicPr>
          <p:cNvPr id="25" name="bg object 25"/>
          <p:cNvPicPr/>
          <p:nvPr/>
        </p:nvPicPr>
        <p:blipFill>
          <a:blip r:embed="rId3" cstate="print"/>
          <a:stretch>
            <a:fillRect/>
          </a:stretch>
        </p:blipFill>
        <p:spPr>
          <a:xfrm>
            <a:off x="1247300" y="715962"/>
            <a:ext cx="151853" cy="209843"/>
          </a:xfrm>
          <a:prstGeom prst="rect">
            <a:avLst/>
          </a:prstGeom>
        </p:spPr>
      </p:pic>
      <p:pic>
        <p:nvPicPr>
          <p:cNvPr id="26" name="bg object 26"/>
          <p:cNvPicPr/>
          <p:nvPr/>
        </p:nvPicPr>
        <p:blipFill>
          <a:blip r:embed="rId4" cstate="print"/>
          <a:stretch>
            <a:fillRect/>
          </a:stretch>
        </p:blipFill>
        <p:spPr>
          <a:xfrm>
            <a:off x="1112363" y="1122290"/>
            <a:ext cx="107458" cy="122307"/>
          </a:xfrm>
          <a:prstGeom prst="rect">
            <a:avLst/>
          </a:prstGeom>
        </p:spPr>
      </p:pic>
      <p:pic>
        <p:nvPicPr>
          <p:cNvPr id="27" name="bg object 27"/>
          <p:cNvPicPr/>
          <p:nvPr/>
        </p:nvPicPr>
        <p:blipFill>
          <a:blip r:embed="rId5" cstate="print"/>
          <a:stretch>
            <a:fillRect/>
          </a:stretch>
        </p:blipFill>
        <p:spPr>
          <a:xfrm>
            <a:off x="284896" y="1774411"/>
            <a:ext cx="128391" cy="246043"/>
          </a:xfrm>
          <a:prstGeom prst="rect">
            <a:avLst/>
          </a:prstGeom>
        </p:spPr>
      </p:pic>
      <p:pic>
        <p:nvPicPr>
          <p:cNvPr id="28" name="bg object 28"/>
          <p:cNvPicPr/>
          <p:nvPr/>
        </p:nvPicPr>
        <p:blipFill>
          <a:blip r:embed="rId6" cstate="print"/>
          <a:stretch>
            <a:fillRect/>
          </a:stretch>
        </p:blipFill>
        <p:spPr>
          <a:xfrm>
            <a:off x="507853" y="2225814"/>
            <a:ext cx="219819" cy="231861"/>
          </a:xfrm>
          <a:prstGeom prst="rect">
            <a:avLst/>
          </a:prstGeom>
        </p:spPr>
      </p:pic>
      <p:sp>
        <p:nvSpPr>
          <p:cNvPr id="29" name="bg object 29"/>
          <p:cNvSpPr/>
          <p:nvPr/>
        </p:nvSpPr>
        <p:spPr>
          <a:xfrm>
            <a:off x="421369" y="1016855"/>
            <a:ext cx="233679" cy="286385"/>
          </a:xfrm>
          <a:custGeom>
            <a:avLst/>
            <a:gdLst/>
            <a:ahLst/>
            <a:cxnLst/>
            <a:rect l="l" t="t" r="r" b="b"/>
            <a:pathLst>
              <a:path w="233679" h="286384">
                <a:moveTo>
                  <a:pt x="105396" y="285837"/>
                </a:moveTo>
                <a:lnTo>
                  <a:pt x="40922" y="248300"/>
                </a:lnTo>
                <a:lnTo>
                  <a:pt x="15449" y="213894"/>
                </a:lnTo>
                <a:lnTo>
                  <a:pt x="344" y="172447"/>
                </a:lnTo>
                <a:lnTo>
                  <a:pt x="0" y="126495"/>
                </a:lnTo>
                <a:lnTo>
                  <a:pt x="16561" y="82100"/>
                </a:lnTo>
                <a:lnTo>
                  <a:pt x="45751" y="45082"/>
                </a:lnTo>
                <a:lnTo>
                  <a:pt x="82331" y="17612"/>
                </a:lnTo>
                <a:lnTo>
                  <a:pt x="121061" y="1861"/>
                </a:lnTo>
                <a:lnTo>
                  <a:pt x="156704" y="0"/>
                </a:lnTo>
                <a:lnTo>
                  <a:pt x="199495" y="18264"/>
                </a:lnTo>
                <a:lnTo>
                  <a:pt x="224275" y="54440"/>
                </a:lnTo>
                <a:lnTo>
                  <a:pt x="233264" y="103507"/>
                </a:lnTo>
                <a:lnTo>
                  <a:pt x="228683" y="160444"/>
                </a:lnTo>
                <a:lnTo>
                  <a:pt x="210995" y="213467"/>
                </a:lnTo>
                <a:lnTo>
                  <a:pt x="181866" y="253091"/>
                </a:lnTo>
                <a:lnTo>
                  <a:pt x="145325" y="277739"/>
                </a:lnTo>
                <a:lnTo>
                  <a:pt x="105396" y="285837"/>
                </a:lnTo>
                <a:close/>
              </a:path>
            </a:pathLst>
          </a:custGeom>
          <a:solidFill>
            <a:srgbClr val="D48276"/>
          </a:solidFill>
        </p:spPr>
        <p:txBody>
          <a:bodyPr wrap="square" lIns="0" tIns="0" rIns="0" bIns="0" rtlCol="0"/>
          <a:lstStyle/>
          <a:p>
            <a:endParaRPr/>
          </a:p>
        </p:txBody>
      </p:sp>
      <p:sp>
        <p:nvSpPr>
          <p:cNvPr id="30" name="bg object 30"/>
          <p:cNvSpPr/>
          <p:nvPr/>
        </p:nvSpPr>
        <p:spPr>
          <a:xfrm>
            <a:off x="985990" y="2112845"/>
            <a:ext cx="281940" cy="238125"/>
          </a:xfrm>
          <a:custGeom>
            <a:avLst/>
            <a:gdLst/>
            <a:ahLst/>
            <a:cxnLst/>
            <a:rect l="l" t="t" r="r" b="b"/>
            <a:pathLst>
              <a:path w="281940" h="238125">
                <a:moveTo>
                  <a:pt x="171204" y="237798"/>
                </a:moveTo>
                <a:lnTo>
                  <a:pt x="114836" y="228553"/>
                </a:lnTo>
                <a:lnTo>
                  <a:pt x="63445" y="206566"/>
                </a:lnTo>
                <a:lnTo>
                  <a:pt x="26350" y="174279"/>
                </a:lnTo>
                <a:lnTo>
                  <a:pt x="4789" y="135835"/>
                </a:lnTo>
                <a:lnTo>
                  <a:pt x="0" y="95377"/>
                </a:lnTo>
                <a:lnTo>
                  <a:pt x="15382" y="63506"/>
                </a:lnTo>
                <a:lnTo>
                  <a:pt x="42709" y="34206"/>
                </a:lnTo>
                <a:lnTo>
                  <a:pt x="79092" y="11647"/>
                </a:lnTo>
                <a:lnTo>
                  <a:pt x="121641" y="0"/>
                </a:lnTo>
                <a:lnTo>
                  <a:pt x="167466" y="3433"/>
                </a:lnTo>
                <a:lnTo>
                  <a:pt x="210349" y="23588"/>
                </a:lnTo>
                <a:lnTo>
                  <a:pt x="244842" y="55722"/>
                </a:lnTo>
                <a:lnTo>
                  <a:pt x="269213" y="94435"/>
                </a:lnTo>
                <a:lnTo>
                  <a:pt x="281728" y="134330"/>
                </a:lnTo>
                <a:lnTo>
                  <a:pt x="280653" y="170005"/>
                </a:lnTo>
                <a:lnTo>
                  <a:pt x="258933" y="211149"/>
                </a:lnTo>
                <a:lnTo>
                  <a:pt x="220843" y="232872"/>
                </a:lnTo>
                <a:lnTo>
                  <a:pt x="171204" y="237798"/>
                </a:lnTo>
                <a:close/>
              </a:path>
            </a:pathLst>
          </a:custGeom>
          <a:solidFill>
            <a:srgbClr val="D48276"/>
          </a:solidFill>
        </p:spPr>
        <p:txBody>
          <a:bodyPr wrap="square" lIns="0" tIns="0" rIns="0" bIns="0" rtlCol="0"/>
          <a:lstStyle/>
          <a:p>
            <a:endParaRPr/>
          </a:p>
        </p:txBody>
      </p:sp>
      <p:pic>
        <p:nvPicPr>
          <p:cNvPr id="31" name="bg object 31"/>
          <p:cNvPicPr/>
          <p:nvPr/>
        </p:nvPicPr>
        <p:blipFill>
          <a:blip r:embed="rId7" cstate="print"/>
          <a:stretch>
            <a:fillRect/>
          </a:stretch>
        </p:blipFill>
        <p:spPr>
          <a:xfrm>
            <a:off x="2100530" y="1969149"/>
            <a:ext cx="151853" cy="209843"/>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9D9D9"/>
          </a:solidFill>
          <a:ln/>
        </p:spPr>
      </p:sp>
      <p:sp>
        <p:nvSpPr>
          <p:cNvPr id="3" name="Shape 1"/>
          <p:cNvSpPr/>
          <p:nvPr/>
        </p:nvSpPr>
        <p:spPr>
          <a:xfrm>
            <a:off x="0" y="0"/>
            <a:ext cx="12192000" cy="68580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10210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9D9D9"/>
          </a:solidFill>
          <a:ln/>
        </p:spPr>
      </p:sp>
      <p:sp>
        <p:nvSpPr>
          <p:cNvPr id="3" name="Shape 1"/>
          <p:cNvSpPr/>
          <p:nvPr/>
        </p:nvSpPr>
        <p:spPr>
          <a:xfrm>
            <a:off x="0" y="0"/>
            <a:ext cx="12192000" cy="68580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933057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9D9D9"/>
          </a:solidFill>
          <a:ln/>
        </p:spPr>
      </p:sp>
      <p:sp>
        <p:nvSpPr>
          <p:cNvPr id="3" name="Shape 1"/>
          <p:cNvSpPr/>
          <p:nvPr/>
        </p:nvSpPr>
        <p:spPr>
          <a:xfrm>
            <a:off x="0" y="0"/>
            <a:ext cx="12192000" cy="68580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61532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9D9D9"/>
          </a:solidFill>
          <a:ln/>
        </p:spPr>
      </p:sp>
      <p:sp>
        <p:nvSpPr>
          <p:cNvPr id="3" name="Shape 1"/>
          <p:cNvSpPr/>
          <p:nvPr/>
        </p:nvSpPr>
        <p:spPr>
          <a:xfrm>
            <a:off x="0" y="0"/>
            <a:ext cx="12192000" cy="68580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91240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FFF1E0"/>
          </a:solidFill>
        </p:spPr>
        <p:txBody>
          <a:bodyPr wrap="square" lIns="0" tIns="0" rIns="0" bIns="0" rtlCol="0"/>
          <a:lstStyle/>
          <a:p>
            <a:endParaRPr/>
          </a:p>
        </p:txBody>
      </p:sp>
      <p:sp>
        <p:nvSpPr>
          <p:cNvPr id="2" name="Holder 2"/>
          <p:cNvSpPr>
            <a:spLocks noGrp="1"/>
          </p:cNvSpPr>
          <p:nvPr>
            <p:ph type="title"/>
          </p:nvPr>
        </p:nvSpPr>
        <p:spPr>
          <a:xfrm>
            <a:off x="911225" y="934123"/>
            <a:ext cx="10369550" cy="574040"/>
          </a:xfrm>
          <a:prstGeom prst="rect">
            <a:avLst/>
          </a:prstGeom>
        </p:spPr>
        <p:txBody>
          <a:bodyPr wrap="square" lIns="0" tIns="0" rIns="0" bIns="0">
            <a:spAutoFit/>
          </a:bodyPr>
          <a:lstStyle>
            <a:lvl1pPr>
              <a:defRPr sz="3600" b="0" i="0">
                <a:solidFill>
                  <a:srgbClr val="1B212C"/>
                </a:solidFill>
                <a:latin typeface="Trebuchet MS"/>
                <a:cs typeface="Trebuchet MS"/>
              </a:defRPr>
            </a:lvl1pPr>
          </a:lstStyle>
          <a:p>
            <a:endParaRPr/>
          </a:p>
        </p:txBody>
      </p:sp>
      <p:sp>
        <p:nvSpPr>
          <p:cNvPr id="3" name="Holder 3"/>
          <p:cNvSpPr>
            <a:spLocks noGrp="1"/>
          </p:cNvSpPr>
          <p:nvPr>
            <p:ph type="body" idx="1"/>
          </p:nvPr>
        </p:nvSpPr>
        <p:spPr>
          <a:xfrm>
            <a:off x="3878973" y="1943385"/>
            <a:ext cx="7343775" cy="4038600"/>
          </a:xfrm>
          <a:prstGeom prst="rect">
            <a:avLst/>
          </a:prstGeom>
        </p:spPr>
        <p:txBody>
          <a:bodyPr wrap="square" lIns="0" tIns="0" rIns="0" bIns="0">
            <a:spAutoFit/>
          </a:bodyPr>
          <a:lstStyle>
            <a:lvl1pPr>
              <a:defRPr sz="1400" b="1" i="0">
                <a:solidFill>
                  <a:srgbClr val="1B212C"/>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m/url?q=https%3A//ai.poweredtemplate.com/&amp;sa=D&amp;source=editors&amp;ust=1740903984478962&amp;usg=AOvVaw3ZmdExWv8vsiiYutPCnFBz"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m/url?q=https%3A//ai.poweredtemplate.com/&amp;sa=D&amp;source=editors&amp;ust=1740903985187260&amp;usg=AOvVaw2ViAdz36etZwDsX_ZcteG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q=https%3A//ai.poweredtemplate.com/&amp;sa=D&amp;source=editors&amp;ust=1740903985215685&amp;usg=AOvVaw0s5pTfcpESwdmtQa8tCm-D"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hyperlink" Target="https://www.google.com/url?q=https%3A//ai.poweredtemplate.com/&amp;sa=D&amp;source=editors&amp;ust=1740903984511267&amp;usg=AOvVaw0kg7rytm3CHWZ4XXVAMXfv"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url?q=https%3A//ai.poweredtemplate.com/&amp;sa=D&amp;source=editors&amp;ust=1740903985245900&amp;usg=AOvVaw0iRFTVIWvTMkhNIg63YSlW"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url?q=https%3A//ai.poweredtemplate.com/&amp;sa=D&amp;source=editors&amp;ust=1740903984543052&amp;usg=AOvVaw2LuiKPUYfU3gLpZB-Sww3w"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m/url?q=https%3A//ai.poweredtemplate.com/&amp;sa=D&amp;source=editors&amp;ust=1740903984566580&amp;usg=AOvVaw0sFPbxIR0kDnzp3ZygJag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m/url?q=https%3A//ai.poweredtemplate.com/&amp;sa=D&amp;source=editors&amp;ust=1740903984587478&amp;usg=AOvVaw18dUf7foYzzwE4plJ3ToHq"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google.com/url?q=https%3A//ai.poweredtemplate.com/&amp;sa=D&amp;source=editors&amp;ust=1740903984753729&amp;usg=AOvVaw2dWRrFE4GhG_WENbIBgrXf" TargetMode="External"/><Relationship Id="rId4" Type="http://schemas.openxmlformats.org/officeDocument/2006/relationships/hyperlink" Target="https://www.google.com/url?q=https%3A//unsplash.com/photos/an-older-woman-holding-a-babys-hand-y0OAmd_COUM%3Futm_source%3Dpoweredimages%26utm_medium%3Dreferral&amp;sa=D&amp;source=editors&amp;ust=1740903984753193&amp;usg=AOvVaw0fIgSgDp6eI1YRYkj-WD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google.com/url?q=https%3A//ai.poweredtemplate.com/&amp;sa=D&amp;source=editors&amp;ust=1740903984947555&amp;usg=AOvVaw1zpm9FiR4C1m2aEYBJYLa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m/url?q=https%3A//ai.poweredtemplate.com/&amp;sa=D&amp;source=editors&amp;ust=1740903984971704&amp;usg=AOvVaw146WuZU-n-uRa5Wi4GiKI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google.com/url?q=https%3A//ai.poweredtemplate.com/&amp;sa=D&amp;source=editors&amp;ust=1740903985162888&amp;usg=AOvVaw1VxK7iIIqHVylCyuxxNSD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37273" y="2124129"/>
            <a:ext cx="7363927" cy="1976182"/>
          </a:xfrm>
          <a:prstGeom prst="rect">
            <a:avLst/>
          </a:prstGeom>
        </p:spPr>
        <p:txBody>
          <a:bodyPr vert="horz" wrap="square" lIns="0" tIns="90170" rIns="0" bIns="0" rtlCol="0">
            <a:spAutoFit/>
          </a:bodyPr>
          <a:lstStyle/>
          <a:p>
            <a:pPr marL="12700" marR="5080">
              <a:lnSpc>
                <a:spcPts val="4860"/>
              </a:lnSpc>
              <a:spcBef>
                <a:spcPts val="710"/>
              </a:spcBef>
            </a:pPr>
            <a:r>
              <a:rPr sz="4500" spc="160" dirty="0">
                <a:solidFill>
                  <a:srgbClr val="1B212C"/>
                </a:solidFill>
                <a:latin typeface="Trebuchet MS"/>
                <a:cs typeface="Trebuchet MS"/>
              </a:rPr>
              <a:t>Perkembangan </a:t>
            </a:r>
            <a:r>
              <a:rPr sz="4500" spc="145" dirty="0">
                <a:solidFill>
                  <a:srgbClr val="1B212C"/>
                </a:solidFill>
                <a:latin typeface="Trebuchet MS"/>
                <a:cs typeface="Trebuchet MS"/>
              </a:rPr>
              <a:t>Komputer</a:t>
            </a:r>
            <a:r>
              <a:rPr sz="4500" spc="-215" dirty="0">
                <a:solidFill>
                  <a:srgbClr val="1B212C"/>
                </a:solidFill>
                <a:latin typeface="Trebuchet MS"/>
                <a:cs typeface="Trebuchet MS"/>
              </a:rPr>
              <a:t> </a:t>
            </a:r>
            <a:r>
              <a:rPr sz="4500" spc="90" dirty="0">
                <a:solidFill>
                  <a:srgbClr val="1B212C"/>
                </a:solidFill>
                <a:latin typeface="Trebuchet MS"/>
                <a:cs typeface="Trebuchet MS"/>
              </a:rPr>
              <a:t>Sejak </a:t>
            </a:r>
            <a:r>
              <a:rPr sz="4500" spc="114" dirty="0">
                <a:solidFill>
                  <a:srgbClr val="1B212C"/>
                </a:solidFill>
                <a:latin typeface="Trebuchet MS"/>
                <a:cs typeface="Trebuchet MS"/>
              </a:rPr>
              <a:t>Ditemukan</a:t>
            </a:r>
            <a:r>
              <a:rPr sz="4500" spc="-200" dirty="0">
                <a:solidFill>
                  <a:srgbClr val="1B212C"/>
                </a:solidFill>
                <a:latin typeface="Trebuchet MS"/>
                <a:cs typeface="Trebuchet MS"/>
              </a:rPr>
              <a:t> </a:t>
            </a:r>
            <a:r>
              <a:rPr sz="4500" spc="215" dirty="0">
                <a:solidFill>
                  <a:srgbClr val="1B212C"/>
                </a:solidFill>
                <a:latin typeface="Trebuchet MS"/>
                <a:cs typeface="Trebuchet MS"/>
              </a:rPr>
              <a:t>Sampai</a:t>
            </a:r>
            <a:r>
              <a:rPr sz="4500" spc="-195" dirty="0">
                <a:solidFill>
                  <a:srgbClr val="1B212C"/>
                </a:solidFill>
                <a:latin typeface="Trebuchet MS"/>
                <a:cs typeface="Trebuchet MS"/>
              </a:rPr>
              <a:t> </a:t>
            </a:r>
            <a:r>
              <a:rPr sz="4500" spc="175" dirty="0">
                <a:solidFill>
                  <a:srgbClr val="1B212C"/>
                </a:solidFill>
                <a:latin typeface="Trebuchet MS"/>
                <a:cs typeface="Trebuchet MS"/>
              </a:rPr>
              <a:t>Saat </a:t>
            </a:r>
            <a:r>
              <a:rPr sz="4500" spc="-25" dirty="0">
                <a:solidFill>
                  <a:srgbClr val="1B212C"/>
                </a:solidFill>
                <a:latin typeface="Trebuchet MS"/>
                <a:cs typeface="Trebuchet MS"/>
              </a:rPr>
              <a:t>Ini</a:t>
            </a:r>
            <a:endParaRPr sz="4500" dirty="0">
              <a:latin typeface="Trebuchet MS"/>
              <a:cs typeface="Trebuchet MS"/>
            </a:endParaRPr>
          </a:p>
        </p:txBody>
      </p:sp>
      <p:pic>
        <p:nvPicPr>
          <p:cNvPr id="3" name="object 3">
            <a:hlinkClick r:id="rId2"/>
          </p:cNvPr>
          <p:cNvPicPr/>
          <p:nvPr/>
        </p:nvPicPr>
        <p:blipFill>
          <a:blip r:embed="rId3" cstate="print"/>
          <a:stretch>
            <a:fillRect/>
          </a:stretch>
        </p:blipFill>
        <p:spPr>
          <a:xfrm>
            <a:off x="10669715" y="6503670"/>
            <a:ext cx="1400174" cy="2857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0441" y="228600"/>
            <a:ext cx="10369550" cy="574040"/>
          </a:xfrm>
          <a:prstGeom prst="rect">
            <a:avLst/>
          </a:prstGeom>
        </p:spPr>
        <p:txBody>
          <a:bodyPr vert="horz" wrap="square" lIns="0" tIns="12700" rIns="0" bIns="0" rtlCol="0">
            <a:spAutoFit/>
          </a:bodyPr>
          <a:lstStyle/>
          <a:p>
            <a:pPr marL="12700">
              <a:lnSpc>
                <a:spcPct val="100000"/>
              </a:lnSpc>
              <a:spcBef>
                <a:spcPts val="100"/>
              </a:spcBef>
            </a:pPr>
            <a:r>
              <a:rPr dirty="0"/>
              <a:t>Tren</a:t>
            </a:r>
            <a:r>
              <a:rPr spc="-25" dirty="0"/>
              <a:t> </a:t>
            </a:r>
            <a:r>
              <a:rPr dirty="0"/>
              <a:t>Teknologi</a:t>
            </a:r>
            <a:r>
              <a:rPr spc="-25" dirty="0"/>
              <a:t> </a:t>
            </a:r>
            <a:r>
              <a:rPr spc="-10" dirty="0"/>
              <a:t>Terkini</a:t>
            </a:r>
          </a:p>
        </p:txBody>
      </p:sp>
      <p:sp>
        <p:nvSpPr>
          <p:cNvPr id="3" name="object 3"/>
          <p:cNvSpPr txBox="1"/>
          <p:nvPr/>
        </p:nvSpPr>
        <p:spPr>
          <a:xfrm>
            <a:off x="911223" y="809567"/>
            <a:ext cx="11158666" cy="5802807"/>
          </a:xfrm>
          <a:prstGeom prst="rect">
            <a:avLst/>
          </a:prstGeom>
        </p:spPr>
        <p:txBody>
          <a:bodyPr vert="horz" wrap="square" lIns="0" tIns="113030" rIns="0" bIns="0" rtlCol="0">
            <a:spAutoFit/>
          </a:bodyPr>
          <a:lstStyle/>
          <a:p>
            <a:pPr marL="12700">
              <a:lnSpc>
                <a:spcPct val="100000"/>
              </a:lnSpc>
              <a:spcBef>
                <a:spcPts val="890"/>
              </a:spcBef>
            </a:pPr>
            <a:r>
              <a:rPr sz="2000" b="1" spc="20" dirty="0">
                <a:solidFill>
                  <a:srgbClr val="1B212C"/>
                </a:solidFill>
                <a:latin typeface="Trebuchet MS"/>
                <a:cs typeface="Trebuchet MS"/>
              </a:rPr>
              <a:t>Cloud computing </a:t>
            </a:r>
            <a:r>
              <a:rPr sz="2000" b="1" spc="50" dirty="0">
                <a:solidFill>
                  <a:srgbClr val="1B212C"/>
                </a:solidFill>
                <a:latin typeface="Trebuchet MS"/>
                <a:cs typeface="Trebuchet MS"/>
              </a:rPr>
              <a:t>dan</a:t>
            </a:r>
            <a:r>
              <a:rPr sz="2000" b="1" spc="20" dirty="0">
                <a:solidFill>
                  <a:srgbClr val="1B212C"/>
                </a:solidFill>
                <a:latin typeface="Trebuchet MS"/>
                <a:cs typeface="Trebuchet MS"/>
              </a:rPr>
              <a:t> edge </a:t>
            </a:r>
            <a:r>
              <a:rPr sz="2000" b="1" spc="-10" dirty="0">
                <a:solidFill>
                  <a:srgbClr val="1B212C"/>
                </a:solidFill>
                <a:latin typeface="Trebuchet MS"/>
                <a:cs typeface="Trebuchet MS"/>
              </a:rPr>
              <a:t>computing</a:t>
            </a:r>
            <a:endParaRPr sz="2000" dirty="0">
              <a:latin typeface="Trebuchet MS"/>
              <a:cs typeface="Trebuchet MS"/>
            </a:endParaRPr>
          </a:p>
          <a:p>
            <a:pPr marL="12700" marR="542290">
              <a:lnSpc>
                <a:spcPct val="150000"/>
              </a:lnSpc>
              <a:spcBef>
                <a:spcPts val="60"/>
              </a:spcBef>
            </a:pPr>
            <a:r>
              <a:rPr sz="2000" dirty="0">
                <a:solidFill>
                  <a:srgbClr val="1B212C"/>
                </a:solidFill>
                <a:latin typeface="Trebuchet MS"/>
                <a:cs typeface="Trebuchet MS"/>
              </a:rPr>
              <a:t>Transformasi</a:t>
            </a:r>
            <a:r>
              <a:rPr sz="2000" spc="135" dirty="0">
                <a:solidFill>
                  <a:srgbClr val="1B212C"/>
                </a:solidFill>
                <a:latin typeface="Trebuchet MS"/>
                <a:cs typeface="Trebuchet MS"/>
              </a:rPr>
              <a:t> </a:t>
            </a:r>
            <a:r>
              <a:rPr sz="2000" dirty="0">
                <a:solidFill>
                  <a:srgbClr val="1B212C"/>
                </a:solidFill>
                <a:latin typeface="Trebuchet MS"/>
                <a:cs typeface="Trebuchet MS"/>
              </a:rPr>
              <a:t>menuju</a:t>
            </a:r>
            <a:r>
              <a:rPr sz="2000" spc="140" dirty="0">
                <a:solidFill>
                  <a:srgbClr val="1B212C"/>
                </a:solidFill>
                <a:latin typeface="Trebuchet MS"/>
                <a:cs typeface="Trebuchet MS"/>
              </a:rPr>
              <a:t> </a:t>
            </a:r>
            <a:r>
              <a:rPr sz="2000" dirty="0">
                <a:solidFill>
                  <a:srgbClr val="1B212C"/>
                </a:solidFill>
                <a:latin typeface="Trebuchet MS"/>
                <a:cs typeface="Trebuchet MS"/>
              </a:rPr>
              <a:t>cloud</a:t>
            </a:r>
            <a:r>
              <a:rPr sz="2000" spc="140" dirty="0">
                <a:solidFill>
                  <a:srgbClr val="1B212C"/>
                </a:solidFill>
                <a:latin typeface="Trebuchet MS"/>
                <a:cs typeface="Trebuchet MS"/>
              </a:rPr>
              <a:t> </a:t>
            </a:r>
            <a:r>
              <a:rPr sz="2000" dirty="0">
                <a:solidFill>
                  <a:srgbClr val="1B212C"/>
                </a:solidFill>
                <a:latin typeface="Trebuchet MS"/>
                <a:cs typeface="Trebuchet MS"/>
              </a:rPr>
              <a:t>computing</a:t>
            </a:r>
            <a:r>
              <a:rPr sz="2000" spc="135" dirty="0">
                <a:solidFill>
                  <a:srgbClr val="1B212C"/>
                </a:solidFill>
                <a:latin typeface="Trebuchet MS"/>
                <a:cs typeface="Trebuchet MS"/>
              </a:rPr>
              <a:t> </a:t>
            </a:r>
            <a:r>
              <a:rPr sz="2000" dirty="0">
                <a:solidFill>
                  <a:srgbClr val="1B212C"/>
                </a:solidFill>
                <a:latin typeface="Trebuchet MS"/>
                <a:cs typeface="Trebuchet MS"/>
              </a:rPr>
              <a:t>telah</a:t>
            </a:r>
            <a:r>
              <a:rPr sz="2000" spc="140" dirty="0">
                <a:solidFill>
                  <a:srgbClr val="1B212C"/>
                </a:solidFill>
                <a:latin typeface="Trebuchet MS"/>
                <a:cs typeface="Trebuchet MS"/>
              </a:rPr>
              <a:t> </a:t>
            </a:r>
            <a:r>
              <a:rPr sz="2000" dirty="0">
                <a:solidFill>
                  <a:srgbClr val="1B212C"/>
                </a:solidFill>
                <a:latin typeface="Trebuchet MS"/>
                <a:cs typeface="Trebuchet MS"/>
              </a:rPr>
              <a:t>memungkinkan</a:t>
            </a:r>
            <a:r>
              <a:rPr sz="2000" spc="140" dirty="0">
                <a:solidFill>
                  <a:srgbClr val="1B212C"/>
                </a:solidFill>
                <a:latin typeface="Trebuchet MS"/>
                <a:cs typeface="Trebuchet MS"/>
              </a:rPr>
              <a:t> </a:t>
            </a:r>
            <a:r>
              <a:rPr sz="2000" dirty="0">
                <a:solidFill>
                  <a:srgbClr val="1B212C"/>
                </a:solidFill>
                <a:latin typeface="Trebuchet MS"/>
                <a:cs typeface="Trebuchet MS"/>
              </a:rPr>
              <a:t>penyimpanan</a:t>
            </a:r>
            <a:r>
              <a:rPr sz="2000" spc="140" dirty="0">
                <a:solidFill>
                  <a:srgbClr val="1B212C"/>
                </a:solidFill>
                <a:latin typeface="Trebuchet MS"/>
                <a:cs typeface="Trebuchet MS"/>
              </a:rPr>
              <a:t> </a:t>
            </a:r>
            <a:r>
              <a:rPr sz="2000" dirty="0">
                <a:solidFill>
                  <a:srgbClr val="1B212C"/>
                </a:solidFill>
                <a:latin typeface="Trebuchet MS"/>
                <a:cs typeface="Trebuchet MS"/>
              </a:rPr>
              <a:t>dan</a:t>
            </a:r>
            <a:r>
              <a:rPr sz="2000" spc="135" dirty="0">
                <a:solidFill>
                  <a:srgbClr val="1B212C"/>
                </a:solidFill>
                <a:latin typeface="Trebuchet MS"/>
                <a:cs typeface="Trebuchet MS"/>
              </a:rPr>
              <a:t> </a:t>
            </a:r>
            <a:r>
              <a:rPr sz="2000" spc="55" dirty="0">
                <a:solidFill>
                  <a:srgbClr val="1B212C"/>
                </a:solidFill>
                <a:latin typeface="Trebuchet MS"/>
                <a:cs typeface="Trebuchet MS"/>
              </a:rPr>
              <a:t>pemrosesan</a:t>
            </a:r>
            <a:r>
              <a:rPr sz="2000" spc="140" dirty="0">
                <a:solidFill>
                  <a:srgbClr val="1B212C"/>
                </a:solidFill>
                <a:latin typeface="Trebuchet MS"/>
                <a:cs typeface="Trebuchet MS"/>
              </a:rPr>
              <a:t> </a:t>
            </a:r>
            <a:r>
              <a:rPr sz="2000" dirty="0">
                <a:solidFill>
                  <a:srgbClr val="1B212C"/>
                </a:solidFill>
                <a:latin typeface="Trebuchet MS"/>
                <a:cs typeface="Trebuchet MS"/>
              </a:rPr>
              <a:t>data</a:t>
            </a:r>
            <a:r>
              <a:rPr sz="2000" spc="140" dirty="0">
                <a:solidFill>
                  <a:srgbClr val="1B212C"/>
                </a:solidFill>
                <a:latin typeface="Trebuchet MS"/>
                <a:cs typeface="Trebuchet MS"/>
              </a:rPr>
              <a:t> </a:t>
            </a:r>
            <a:r>
              <a:rPr sz="2000" dirty="0">
                <a:solidFill>
                  <a:srgbClr val="1B212C"/>
                </a:solidFill>
                <a:latin typeface="Trebuchet MS"/>
                <a:cs typeface="Trebuchet MS"/>
              </a:rPr>
              <a:t>secara</a:t>
            </a:r>
            <a:r>
              <a:rPr sz="2000" spc="135" dirty="0">
                <a:solidFill>
                  <a:srgbClr val="1B212C"/>
                </a:solidFill>
                <a:latin typeface="Trebuchet MS"/>
                <a:cs typeface="Trebuchet MS"/>
              </a:rPr>
              <a:t> </a:t>
            </a:r>
            <a:r>
              <a:rPr sz="2000" dirty="0">
                <a:solidFill>
                  <a:srgbClr val="1B212C"/>
                </a:solidFill>
                <a:latin typeface="Trebuchet MS"/>
                <a:cs typeface="Trebuchet MS"/>
              </a:rPr>
              <a:t>efisien</a:t>
            </a:r>
            <a:r>
              <a:rPr sz="2000" spc="140" dirty="0">
                <a:solidFill>
                  <a:srgbClr val="1B212C"/>
                </a:solidFill>
                <a:latin typeface="Trebuchet MS"/>
                <a:cs typeface="Trebuchet MS"/>
              </a:rPr>
              <a:t> </a:t>
            </a:r>
            <a:r>
              <a:rPr sz="2000" dirty="0">
                <a:solidFill>
                  <a:srgbClr val="1B212C"/>
                </a:solidFill>
                <a:latin typeface="Trebuchet MS"/>
                <a:cs typeface="Trebuchet MS"/>
              </a:rPr>
              <a:t>di</a:t>
            </a:r>
            <a:r>
              <a:rPr sz="2000" spc="140" dirty="0">
                <a:solidFill>
                  <a:srgbClr val="1B212C"/>
                </a:solidFill>
                <a:latin typeface="Trebuchet MS"/>
                <a:cs typeface="Trebuchet MS"/>
              </a:rPr>
              <a:t> </a:t>
            </a:r>
            <a:r>
              <a:rPr sz="2000" dirty="0">
                <a:solidFill>
                  <a:srgbClr val="1B212C"/>
                </a:solidFill>
                <a:latin typeface="Trebuchet MS"/>
                <a:cs typeface="Trebuchet MS"/>
              </a:rPr>
              <a:t>server</a:t>
            </a:r>
            <a:r>
              <a:rPr sz="2000" spc="140" dirty="0">
                <a:solidFill>
                  <a:srgbClr val="1B212C"/>
                </a:solidFill>
                <a:latin typeface="Trebuchet MS"/>
                <a:cs typeface="Trebuchet MS"/>
              </a:rPr>
              <a:t> </a:t>
            </a:r>
            <a:r>
              <a:rPr sz="2000" dirty="0">
                <a:solidFill>
                  <a:srgbClr val="1B212C"/>
                </a:solidFill>
                <a:latin typeface="Trebuchet MS"/>
                <a:cs typeface="Trebuchet MS"/>
              </a:rPr>
              <a:t>jarak</a:t>
            </a:r>
            <a:r>
              <a:rPr sz="2000" spc="135" dirty="0">
                <a:solidFill>
                  <a:srgbClr val="1B212C"/>
                </a:solidFill>
                <a:latin typeface="Trebuchet MS"/>
                <a:cs typeface="Trebuchet MS"/>
              </a:rPr>
              <a:t> </a:t>
            </a:r>
            <a:r>
              <a:rPr sz="2000" spc="-50" dirty="0">
                <a:solidFill>
                  <a:srgbClr val="1B212C"/>
                </a:solidFill>
                <a:latin typeface="Trebuchet MS"/>
                <a:cs typeface="Trebuchet MS"/>
              </a:rPr>
              <a:t>jauh,</a:t>
            </a:r>
            <a:r>
              <a:rPr sz="2000" spc="140" dirty="0">
                <a:solidFill>
                  <a:srgbClr val="1B212C"/>
                </a:solidFill>
                <a:latin typeface="Trebuchet MS"/>
                <a:cs typeface="Trebuchet MS"/>
              </a:rPr>
              <a:t> </a:t>
            </a:r>
            <a:r>
              <a:rPr sz="2000" dirty="0">
                <a:solidFill>
                  <a:srgbClr val="1B212C"/>
                </a:solidFill>
                <a:latin typeface="Trebuchet MS"/>
                <a:cs typeface="Trebuchet MS"/>
              </a:rPr>
              <a:t>sementara</a:t>
            </a:r>
            <a:r>
              <a:rPr sz="2000" spc="140" dirty="0">
                <a:solidFill>
                  <a:srgbClr val="1B212C"/>
                </a:solidFill>
                <a:latin typeface="Trebuchet MS"/>
                <a:cs typeface="Trebuchet MS"/>
              </a:rPr>
              <a:t> </a:t>
            </a:r>
            <a:r>
              <a:rPr sz="2000" spc="-20" dirty="0">
                <a:solidFill>
                  <a:srgbClr val="1B212C"/>
                </a:solidFill>
                <a:latin typeface="Trebuchet MS"/>
                <a:cs typeface="Trebuchet MS"/>
              </a:rPr>
              <a:t>edge </a:t>
            </a:r>
            <a:r>
              <a:rPr sz="2000" dirty="0">
                <a:solidFill>
                  <a:srgbClr val="1B212C"/>
                </a:solidFill>
                <a:latin typeface="Trebuchet MS"/>
                <a:cs typeface="Trebuchet MS"/>
              </a:rPr>
              <a:t>computing</a:t>
            </a:r>
            <a:r>
              <a:rPr sz="2000" spc="120" dirty="0">
                <a:solidFill>
                  <a:srgbClr val="1B212C"/>
                </a:solidFill>
                <a:latin typeface="Trebuchet MS"/>
                <a:cs typeface="Trebuchet MS"/>
              </a:rPr>
              <a:t> </a:t>
            </a:r>
            <a:r>
              <a:rPr sz="2000" dirty="0">
                <a:solidFill>
                  <a:srgbClr val="1B212C"/>
                </a:solidFill>
                <a:latin typeface="Trebuchet MS"/>
                <a:cs typeface="Trebuchet MS"/>
              </a:rPr>
              <a:t>mempercepat</a:t>
            </a:r>
            <a:r>
              <a:rPr sz="2000" spc="125" dirty="0">
                <a:solidFill>
                  <a:srgbClr val="1B212C"/>
                </a:solidFill>
                <a:latin typeface="Trebuchet MS"/>
                <a:cs typeface="Trebuchet MS"/>
              </a:rPr>
              <a:t> </a:t>
            </a:r>
            <a:r>
              <a:rPr sz="2000" spc="55" dirty="0">
                <a:solidFill>
                  <a:srgbClr val="1B212C"/>
                </a:solidFill>
                <a:latin typeface="Trebuchet MS"/>
                <a:cs typeface="Trebuchet MS"/>
              </a:rPr>
              <a:t>pemrosesan</a:t>
            </a:r>
            <a:r>
              <a:rPr sz="2000" spc="125" dirty="0">
                <a:solidFill>
                  <a:srgbClr val="1B212C"/>
                </a:solidFill>
                <a:latin typeface="Trebuchet MS"/>
                <a:cs typeface="Trebuchet MS"/>
              </a:rPr>
              <a:t> </a:t>
            </a:r>
            <a:r>
              <a:rPr sz="2000" dirty="0">
                <a:solidFill>
                  <a:srgbClr val="1B212C"/>
                </a:solidFill>
                <a:latin typeface="Trebuchet MS"/>
                <a:cs typeface="Trebuchet MS"/>
              </a:rPr>
              <a:t>data</a:t>
            </a:r>
            <a:r>
              <a:rPr sz="2000" spc="125" dirty="0">
                <a:solidFill>
                  <a:srgbClr val="1B212C"/>
                </a:solidFill>
                <a:latin typeface="Trebuchet MS"/>
                <a:cs typeface="Trebuchet MS"/>
              </a:rPr>
              <a:t> </a:t>
            </a:r>
            <a:r>
              <a:rPr sz="2000" dirty="0">
                <a:solidFill>
                  <a:srgbClr val="1B212C"/>
                </a:solidFill>
                <a:latin typeface="Trebuchet MS"/>
                <a:cs typeface="Trebuchet MS"/>
              </a:rPr>
              <a:t>dekat</a:t>
            </a:r>
            <a:r>
              <a:rPr sz="2000" spc="125" dirty="0">
                <a:solidFill>
                  <a:srgbClr val="1B212C"/>
                </a:solidFill>
                <a:latin typeface="Trebuchet MS"/>
                <a:cs typeface="Trebuchet MS"/>
              </a:rPr>
              <a:t> </a:t>
            </a:r>
            <a:r>
              <a:rPr sz="2000" dirty="0">
                <a:solidFill>
                  <a:srgbClr val="1B212C"/>
                </a:solidFill>
                <a:latin typeface="Trebuchet MS"/>
                <a:cs typeface="Trebuchet MS"/>
              </a:rPr>
              <a:t>sumbernya,</a:t>
            </a:r>
            <a:r>
              <a:rPr sz="2000" spc="120" dirty="0">
                <a:solidFill>
                  <a:srgbClr val="1B212C"/>
                </a:solidFill>
                <a:latin typeface="Trebuchet MS"/>
                <a:cs typeface="Trebuchet MS"/>
              </a:rPr>
              <a:t> </a:t>
            </a:r>
            <a:r>
              <a:rPr sz="2000" spc="50" dirty="0">
                <a:solidFill>
                  <a:srgbClr val="1B212C"/>
                </a:solidFill>
                <a:latin typeface="Trebuchet MS"/>
                <a:cs typeface="Trebuchet MS"/>
              </a:rPr>
              <a:t>sangat</a:t>
            </a:r>
            <a:r>
              <a:rPr sz="2000" spc="125" dirty="0">
                <a:solidFill>
                  <a:srgbClr val="1B212C"/>
                </a:solidFill>
                <a:latin typeface="Trebuchet MS"/>
                <a:cs typeface="Trebuchet MS"/>
              </a:rPr>
              <a:t> </a:t>
            </a:r>
            <a:r>
              <a:rPr sz="2000" dirty="0">
                <a:solidFill>
                  <a:srgbClr val="1B212C"/>
                </a:solidFill>
                <a:latin typeface="Trebuchet MS"/>
                <a:cs typeface="Trebuchet MS"/>
              </a:rPr>
              <a:t>penting</a:t>
            </a:r>
            <a:r>
              <a:rPr sz="2000" spc="125" dirty="0">
                <a:solidFill>
                  <a:srgbClr val="1B212C"/>
                </a:solidFill>
                <a:latin typeface="Trebuchet MS"/>
                <a:cs typeface="Trebuchet MS"/>
              </a:rPr>
              <a:t> </a:t>
            </a:r>
            <a:r>
              <a:rPr sz="2000" dirty="0">
                <a:solidFill>
                  <a:srgbClr val="1B212C"/>
                </a:solidFill>
                <a:latin typeface="Trebuchet MS"/>
                <a:cs typeface="Trebuchet MS"/>
              </a:rPr>
              <a:t>untuk</a:t>
            </a:r>
            <a:r>
              <a:rPr sz="2000" spc="125" dirty="0">
                <a:solidFill>
                  <a:srgbClr val="1B212C"/>
                </a:solidFill>
                <a:latin typeface="Trebuchet MS"/>
                <a:cs typeface="Trebuchet MS"/>
              </a:rPr>
              <a:t> </a:t>
            </a:r>
            <a:r>
              <a:rPr sz="2000" dirty="0">
                <a:solidFill>
                  <a:srgbClr val="1B212C"/>
                </a:solidFill>
                <a:latin typeface="Trebuchet MS"/>
                <a:cs typeface="Trebuchet MS"/>
              </a:rPr>
              <a:t>aplikasi</a:t>
            </a:r>
            <a:r>
              <a:rPr sz="2000" spc="125" dirty="0">
                <a:solidFill>
                  <a:srgbClr val="1B212C"/>
                </a:solidFill>
                <a:latin typeface="Trebuchet MS"/>
                <a:cs typeface="Trebuchet MS"/>
              </a:rPr>
              <a:t> </a:t>
            </a:r>
            <a:r>
              <a:rPr sz="2000" spc="-10" dirty="0">
                <a:solidFill>
                  <a:srgbClr val="1B212C"/>
                </a:solidFill>
                <a:latin typeface="Trebuchet MS"/>
                <a:cs typeface="Trebuchet MS"/>
              </a:rPr>
              <a:t>real-time.</a:t>
            </a:r>
            <a:endParaRPr sz="2000" dirty="0">
              <a:latin typeface="Trebuchet MS"/>
              <a:cs typeface="Trebuchet MS"/>
            </a:endParaRPr>
          </a:p>
          <a:p>
            <a:pPr>
              <a:lnSpc>
                <a:spcPct val="100000"/>
              </a:lnSpc>
              <a:spcBef>
                <a:spcPts val="85"/>
              </a:spcBef>
            </a:pPr>
            <a:endParaRPr sz="2000" dirty="0">
              <a:latin typeface="Trebuchet MS"/>
              <a:cs typeface="Trebuchet MS"/>
            </a:endParaRPr>
          </a:p>
          <a:p>
            <a:pPr marL="12700">
              <a:lnSpc>
                <a:spcPct val="100000"/>
              </a:lnSpc>
            </a:pPr>
            <a:r>
              <a:rPr sz="2000" b="1" dirty="0">
                <a:solidFill>
                  <a:srgbClr val="1B212C"/>
                </a:solidFill>
                <a:latin typeface="Trebuchet MS"/>
                <a:cs typeface="Trebuchet MS"/>
              </a:rPr>
              <a:t>Internet</a:t>
            </a:r>
            <a:r>
              <a:rPr sz="2000" b="1" spc="55" dirty="0">
                <a:solidFill>
                  <a:srgbClr val="1B212C"/>
                </a:solidFill>
                <a:latin typeface="Trebuchet MS"/>
                <a:cs typeface="Trebuchet MS"/>
              </a:rPr>
              <a:t> </a:t>
            </a:r>
            <a:r>
              <a:rPr sz="2000" b="1" dirty="0">
                <a:solidFill>
                  <a:srgbClr val="1B212C"/>
                </a:solidFill>
                <a:latin typeface="Trebuchet MS"/>
                <a:cs typeface="Trebuchet MS"/>
              </a:rPr>
              <a:t>of</a:t>
            </a:r>
            <a:r>
              <a:rPr sz="2000" b="1" spc="60" dirty="0">
                <a:solidFill>
                  <a:srgbClr val="1B212C"/>
                </a:solidFill>
                <a:latin typeface="Trebuchet MS"/>
                <a:cs typeface="Trebuchet MS"/>
              </a:rPr>
              <a:t> </a:t>
            </a:r>
            <a:r>
              <a:rPr sz="2000" b="1" dirty="0">
                <a:solidFill>
                  <a:srgbClr val="1B212C"/>
                </a:solidFill>
                <a:latin typeface="Trebuchet MS"/>
                <a:cs typeface="Trebuchet MS"/>
              </a:rPr>
              <a:t>Things</a:t>
            </a:r>
            <a:r>
              <a:rPr sz="2000" b="1" spc="60" dirty="0">
                <a:solidFill>
                  <a:srgbClr val="1B212C"/>
                </a:solidFill>
                <a:latin typeface="Trebuchet MS"/>
                <a:cs typeface="Trebuchet MS"/>
              </a:rPr>
              <a:t> </a:t>
            </a:r>
            <a:r>
              <a:rPr sz="2000" b="1" spc="-20" dirty="0">
                <a:solidFill>
                  <a:srgbClr val="1B212C"/>
                </a:solidFill>
                <a:latin typeface="Trebuchet MS"/>
                <a:cs typeface="Trebuchet MS"/>
              </a:rPr>
              <a:t>(IoT)</a:t>
            </a:r>
            <a:endParaRPr sz="2000" dirty="0">
              <a:latin typeface="Trebuchet MS"/>
              <a:cs typeface="Trebuchet MS"/>
            </a:endParaRPr>
          </a:p>
          <a:p>
            <a:pPr marL="12700" marR="5080">
              <a:lnSpc>
                <a:spcPct val="150000"/>
              </a:lnSpc>
              <a:spcBef>
                <a:spcPts val="65"/>
              </a:spcBef>
            </a:pPr>
            <a:r>
              <a:rPr sz="2000" spc="-20" dirty="0">
                <a:solidFill>
                  <a:srgbClr val="1B212C"/>
                </a:solidFill>
                <a:latin typeface="Trebuchet MS"/>
                <a:cs typeface="Trebuchet MS"/>
              </a:rPr>
              <a:t>IoT</a:t>
            </a:r>
            <a:r>
              <a:rPr sz="2000" spc="135" dirty="0">
                <a:solidFill>
                  <a:srgbClr val="1B212C"/>
                </a:solidFill>
                <a:latin typeface="Trebuchet MS"/>
                <a:cs typeface="Trebuchet MS"/>
              </a:rPr>
              <a:t> </a:t>
            </a:r>
            <a:r>
              <a:rPr sz="2000" spc="55" dirty="0">
                <a:solidFill>
                  <a:srgbClr val="1B212C"/>
                </a:solidFill>
                <a:latin typeface="Trebuchet MS"/>
                <a:cs typeface="Trebuchet MS"/>
              </a:rPr>
              <a:t>menghubungkan</a:t>
            </a:r>
            <a:r>
              <a:rPr sz="2000" spc="135" dirty="0">
                <a:solidFill>
                  <a:srgbClr val="1B212C"/>
                </a:solidFill>
                <a:latin typeface="Trebuchet MS"/>
                <a:cs typeface="Trebuchet MS"/>
              </a:rPr>
              <a:t> </a:t>
            </a:r>
            <a:r>
              <a:rPr sz="2000" dirty="0">
                <a:solidFill>
                  <a:srgbClr val="1B212C"/>
                </a:solidFill>
                <a:latin typeface="Trebuchet MS"/>
                <a:cs typeface="Trebuchet MS"/>
              </a:rPr>
              <a:t>berbagai</a:t>
            </a:r>
            <a:r>
              <a:rPr sz="2000" spc="135" dirty="0">
                <a:solidFill>
                  <a:srgbClr val="1B212C"/>
                </a:solidFill>
                <a:latin typeface="Trebuchet MS"/>
                <a:cs typeface="Trebuchet MS"/>
              </a:rPr>
              <a:t> </a:t>
            </a:r>
            <a:r>
              <a:rPr sz="2000" dirty="0">
                <a:solidFill>
                  <a:srgbClr val="1B212C"/>
                </a:solidFill>
                <a:latin typeface="Trebuchet MS"/>
                <a:cs typeface="Trebuchet MS"/>
              </a:rPr>
              <a:t>perangkat</a:t>
            </a:r>
            <a:r>
              <a:rPr sz="2000" spc="135" dirty="0">
                <a:solidFill>
                  <a:srgbClr val="1B212C"/>
                </a:solidFill>
                <a:latin typeface="Trebuchet MS"/>
                <a:cs typeface="Trebuchet MS"/>
              </a:rPr>
              <a:t> </a:t>
            </a:r>
            <a:r>
              <a:rPr sz="2000" dirty="0">
                <a:solidFill>
                  <a:srgbClr val="1B212C"/>
                </a:solidFill>
                <a:latin typeface="Trebuchet MS"/>
                <a:cs typeface="Trebuchet MS"/>
              </a:rPr>
              <a:t>melalui</a:t>
            </a:r>
            <a:r>
              <a:rPr sz="2000" spc="135" dirty="0">
                <a:solidFill>
                  <a:srgbClr val="1B212C"/>
                </a:solidFill>
                <a:latin typeface="Trebuchet MS"/>
                <a:cs typeface="Trebuchet MS"/>
              </a:rPr>
              <a:t> </a:t>
            </a:r>
            <a:r>
              <a:rPr sz="2000" spc="-20" dirty="0">
                <a:solidFill>
                  <a:srgbClr val="1B212C"/>
                </a:solidFill>
                <a:latin typeface="Trebuchet MS"/>
                <a:cs typeface="Trebuchet MS"/>
              </a:rPr>
              <a:t>internet,</a:t>
            </a:r>
            <a:r>
              <a:rPr sz="2000" spc="140" dirty="0">
                <a:solidFill>
                  <a:srgbClr val="1B212C"/>
                </a:solidFill>
                <a:latin typeface="Trebuchet MS"/>
                <a:cs typeface="Trebuchet MS"/>
              </a:rPr>
              <a:t> </a:t>
            </a:r>
            <a:r>
              <a:rPr sz="2000" dirty="0">
                <a:solidFill>
                  <a:srgbClr val="1B212C"/>
                </a:solidFill>
                <a:latin typeface="Trebuchet MS"/>
                <a:cs typeface="Trebuchet MS"/>
              </a:rPr>
              <a:t>memungkinkan</a:t>
            </a:r>
            <a:r>
              <a:rPr sz="2000" spc="135" dirty="0">
                <a:solidFill>
                  <a:srgbClr val="1B212C"/>
                </a:solidFill>
                <a:latin typeface="Trebuchet MS"/>
                <a:cs typeface="Trebuchet MS"/>
              </a:rPr>
              <a:t> </a:t>
            </a:r>
            <a:r>
              <a:rPr sz="2000" dirty="0">
                <a:solidFill>
                  <a:srgbClr val="1B212C"/>
                </a:solidFill>
                <a:latin typeface="Trebuchet MS"/>
                <a:cs typeface="Trebuchet MS"/>
              </a:rPr>
              <a:t>komunikasi</a:t>
            </a:r>
            <a:r>
              <a:rPr sz="2000" spc="135" dirty="0">
                <a:solidFill>
                  <a:srgbClr val="1B212C"/>
                </a:solidFill>
                <a:latin typeface="Trebuchet MS"/>
                <a:cs typeface="Trebuchet MS"/>
              </a:rPr>
              <a:t> </a:t>
            </a:r>
            <a:r>
              <a:rPr sz="2000" dirty="0">
                <a:solidFill>
                  <a:srgbClr val="1B212C"/>
                </a:solidFill>
                <a:latin typeface="Trebuchet MS"/>
                <a:cs typeface="Trebuchet MS"/>
              </a:rPr>
              <a:t>dan</a:t>
            </a:r>
            <a:r>
              <a:rPr sz="2000" spc="135" dirty="0">
                <a:solidFill>
                  <a:srgbClr val="1B212C"/>
                </a:solidFill>
                <a:latin typeface="Trebuchet MS"/>
                <a:cs typeface="Trebuchet MS"/>
              </a:rPr>
              <a:t> </a:t>
            </a:r>
            <a:r>
              <a:rPr sz="2000" dirty="0">
                <a:solidFill>
                  <a:srgbClr val="1B212C"/>
                </a:solidFill>
                <a:latin typeface="Trebuchet MS"/>
                <a:cs typeface="Trebuchet MS"/>
              </a:rPr>
              <a:t>pertukaran</a:t>
            </a:r>
            <a:r>
              <a:rPr sz="2000" spc="135" dirty="0">
                <a:solidFill>
                  <a:srgbClr val="1B212C"/>
                </a:solidFill>
                <a:latin typeface="Trebuchet MS"/>
                <a:cs typeface="Trebuchet MS"/>
              </a:rPr>
              <a:t> </a:t>
            </a:r>
            <a:r>
              <a:rPr sz="2000" dirty="0">
                <a:solidFill>
                  <a:srgbClr val="1B212C"/>
                </a:solidFill>
                <a:latin typeface="Trebuchet MS"/>
                <a:cs typeface="Trebuchet MS"/>
              </a:rPr>
              <a:t>data</a:t>
            </a:r>
            <a:r>
              <a:rPr sz="2000" spc="135" dirty="0">
                <a:solidFill>
                  <a:srgbClr val="1B212C"/>
                </a:solidFill>
                <a:latin typeface="Trebuchet MS"/>
                <a:cs typeface="Trebuchet MS"/>
              </a:rPr>
              <a:t> </a:t>
            </a:r>
            <a:r>
              <a:rPr sz="2000" dirty="0">
                <a:solidFill>
                  <a:srgbClr val="1B212C"/>
                </a:solidFill>
                <a:latin typeface="Trebuchet MS"/>
                <a:cs typeface="Trebuchet MS"/>
              </a:rPr>
              <a:t>antara</a:t>
            </a:r>
            <a:r>
              <a:rPr sz="2000" spc="140" dirty="0">
                <a:solidFill>
                  <a:srgbClr val="1B212C"/>
                </a:solidFill>
                <a:latin typeface="Trebuchet MS"/>
                <a:cs typeface="Trebuchet MS"/>
              </a:rPr>
              <a:t> </a:t>
            </a:r>
            <a:r>
              <a:rPr sz="2000" dirty="0">
                <a:solidFill>
                  <a:srgbClr val="1B212C"/>
                </a:solidFill>
                <a:latin typeface="Trebuchet MS"/>
                <a:cs typeface="Trebuchet MS"/>
              </a:rPr>
              <a:t>perangkat</a:t>
            </a:r>
            <a:r>
              <a:rPr sz="2000" spc="135" dirty="0">
                <a:solidFill>
                  <a:srgbClr val="1B212C"/>
                </a:solidFill>
                <a:latin typeface="Trebuchet MS"/>
                <a:cs typeface="Trebuchet MS"/>
              </a:rPr>
              <a:t> </a:t>
            </a:r>
            <a:r>
              <a:rPr sz="2000" dirty="0">
                <a:solidFill>
                  <a:srgbClr val="1B212C"/>
                </a:solidFill>
                <a:latin typeface="Trebuchet MS"/>
                <a:cs typeface="Trebuchet MS"/>
              </a:rPr>
              <a:t>sehari-hari</a:t>
            </a:r>
            <a:r>
              <a:rPr sz="2000" spc="135" dirty="0">
                <a:solidFill>
                  <a:srgbClr val="1B212C"/>
                </a:solidFill>
                <a:latin typeface="Trebuchet MS"/>
                <a:cs typeface="Trebuchet MS"/>
              </a:rPr>
              <a:t> </a:t>
            </a:r>
            <a:r>
              <a:rPr sz="2000" dirty="0">
                <a:solidFill>
                  <a:srgbClr val="1B212C"/>
                </a:solidFill>
                <a:latin typeface="Trebuchet MS"/>
                <a:cs typeface="Trebuchet MS"/>
              </a:rPr>
              <a:t>seperti</a:t>
            </a:r>
            <a:r>
              <a:rPr sz="2000" spc="135" dirty="0">
                <a:solidFill>
                  <a:srgbClr val="1B212C"/>
                </a:solidFill>
                <a:latin typeface="Trebuchet MS"/>
                <a:cs typeface="Trebuchet MS"/>
              </a:rPr>
              <a:t> </a:t>
            </a:r>
            <a:r>
              <a:rPr sz="2000" dirty="0">
                <a:solidFill>
                  <a:srgbClr val="1B212C"/>
                </a:solidFill>
                <a:latin typeface="Trebuchet MS"/>
                <a:cs typeface="Trebuchet MS"/>
              </a:rPr>
              <a:t>rumah</a:t>
            </a:r>
            <a:r>
              <a:rPr sz="2000" spc="135" dirty="0">
                <a:solidFill>
                  <a:srgbClr val="1B212C"/>
                </a:solidFill>
                <a:latin typeface="Trebuchet MS"/>
                <a:cs typeface="Trebuchet MS"/>
              </a:rPr>
              <a:t> </a:t>
            </a:r>
            <a:r>
              <a:rPr sz="2000" spc="-10" dirty="0">
                <a:solidFill>
                  <a:srgbClr val="1B212C"/>
                </a:solidFill>
                <a:latin typeface="Trebuchet MS"/>
                <a:cs typeface="Trebuchet MS"/>
              </a:rPr>
              <a:t>pintar, </a:t>
            </a:r>
            <a:r>
              <a:rPr sz="2000" dirty="0">
                <a:solidFill>
                  <a:srgbClr val="1B212C"/>
                </a:solidFill>
                <a:latin typeface="Trebuchet MS"/>
                <a:cs typeface="Trebuchet MS"/>
              </a:rPr>
              <a:t>hingga</a:t>
            </a:r>
            <a:r>
              <a:rPr sz="2000" spc="160" dirty="0">
                <a:solidFill>
                  <a:srgbClr val="1B212C"/>
                </a:solidFill>
                <a:latin typeface="Trebuchet MS"/>
                <a:cs typeface="Trebuchet MS"/>
              </a:rPr>
              <a:t> </a:t>
            </a:r>
            <a:r>
              <a:rPr sz="2000" dirty="0">
                <a:solidFill>
                  <a:srgbClr val="1B212C"/>
                </a:solidFill>
                <a:latin typeface="Trebuchet MS"/>
                <a:cs typeface="Trebuchet MS"/>
              </a:rPr>
              <a:t>kendaraan</a:t>
            </a:r>
            <a:r>
              <a:rPr sz="2000" spc="165" dirty="0">
                <a:solidFill>
                  <a:srgbClr val="1B212C"/>
                </a:solidFill>
                <a:latin typeface="Trebuchet MS"/>
                <a:cs typeface="Trebuchet MS"/>
              </a:rPr>
              <a:t> </a:t>
            </a:r>
            <a:r>
              <a:rPr sz="2000" dirty="0">
                <a:solidFill>
                  <a:srgbClr val="1B212C"/>
                </a:solidFill>
                <a:latin typeface="Trebuchet MS"/>
                <a:cs typeface="Trebuchet MS"/>
              </a:rPr>
              <a:t>otomatis,</a:t>
            </a:r>
            <a:r>
              <a:rPr sz="2000" spc="165" dirty="0">
                <a:solidFill>
                  <a:srgbClr val="1B212C"/>
                </a:solidFill>
                <a:latin typeface="Trebuchet MS"/>
                <a:cs typeface="Trebuchet MS"/>
              </a:rPr>
              <a:t> </a:t>
            </a:r>
            <a:r>
              <a:rPr sz="2000" dirty="0">
                <a:solidFill>
                  <a:srgbClr val="1B212C"/>
                </a:solidFill>
                <a:latin typeface="Trebuchet MS"/>
                <a:cs typeface="Trebuchet MS"/>
              </a:rPr>
              <a:t>menciptakan</a:t>
            </a:r>
            <a:r>
              <a:rPr sz="2000" spc="160" dirty="0">
                <a:solidFill>
                  <a:srgbClr val="1B212C"/>
                </a:solidFill>
                <a:latin typeface="Trebuchet MS"/>
                <a:cs typeface="Trebuchet MS"/>
              </a:rPr>
              <a:t> </a:t>
            </a:r>
            <a:r>
              <a:rPr sz="2000" dirty="0">
                <a:solidFill>
                  <a:srgbClr val="1B212C"/>
                </a:solidFill>
                <a:latin typeface="Trebuchet MS"/>
                <a:cs typeface="Trebuchet MS"/>
              </a:rPr>
              <a:t>ekosistem</a:t>
            </a:r>
            <a:r>
              <a:rPr sz="2000" spc="165" dirty="0">
                <a:solidFill>
                  <a:srgbClr val="1B212C"/>
                </a:solidFill>
                <a:latin typeface="Trebuchet MS"/>
                <a:cs typeface="Trebuchet MS"/>
              </a:rPr>
              <a:t> </a:t>
            </a:r>
            <a:r>
              <a:rPr sz="2000" spc="65" dirty="0">
                <a:solidFill>
                  <a:srgbClr val="1B212C"/>
                </a:solidFill>
                <a:latin typeface="Trebuchet MS"/>
                <a:cs typeface="Trebuchet MS"/>
              </a:rPr>
              <a:t>yang</a:t>
            </a:r>
            <a:r>
              <a:rPr sz="2000" spc="165" dirty="0">
                <a:solidFill>
                  <a:srgbClr val="1B212C"/>
                </a:solidFill>
                <a:latin typeface="Trebuchet MS"/>
                <a:cs typeface="Trebuchet MS"/>
              </a:rPr>
              <a:t> </a:t>
            </a:r>
            <a:r>
              <a:rPr sz="2000" dirty="0">
                <a:solidFill>
                  <a:srgbClr val="1B212C"/>
                </a:solidFill>
                <a:latin typeface="Trebuchet MS"/>
                <a:cs typeface="Trebuchet MS"/>
              </a:rPr>
              <a:t>saling</a:t>
            </a:r>
            <a:r>
              <a:rPr sz="2000" spc="160" dirty="0">
                <a:solidFill>
                  <a:srgbClr val="1B212C"/>
                </a:solidFill>
                <a:latin typeface="Trebuchet MS"/>
                <a:cs typeface="Trebuchet MS"/>
              </a:rPr>
              <a:t> </a:t>
            </a:r>
            <a:r>
              <a:rPr sz="2000" spc="-10" dirty="0">
                <a:solidFill>
                  <a:srgbClr val="1B212C"/>
                </a:solidFill>
                <a:latin typeface="Trebuchet MS"/>
                <a:cs typeface="Trebuchet MS"/>
              </a:rPr>
              <a:t>terhubung.</a:t>
            </a:r>
            <a:endParaRPr sz="2000" dirty="0">
              <a:latin typeface="Trebuchet MS"/>
              <a:cs typeface="Trebuchet MS"/>
            </a:endParaRPr>
          </a:p>
          <a:p>
            <a:pPr>
              <a:lnSpc>
                <a:spcPct val="100000"/>
              </a:lnSpc>
            </a:pPr>
            <a:endParaRPr sz="2000" dirty="0">
              <a:latin typeface="Trebuchet MS"/>
              <a:cs typeface="Trebuchet MS"/>
            </a:endParaRPr>
          </a:p>
          <a:p>
            <a:pPr marL="12700">
              <a:lnSpc>
                <a:spcPct val="100000"/>
              </a:lnSpc>
            </a:pPr>
            <a:r>
              <a:rPr sz="2000" b="1" spc="50" dirty="0" err="1">
                <a:solidFill>
                  <a:srgbClr val="1B212C"/>
                </a:solidFill>
                <a:latin typeface="Trebuchet MS"/>
                <a:cs typeface="Trebuchet MS"/>
              </a:rPr>
              <a:t>Komputasi</a:t>
            </a:r>
            <a:r>
              <a:rPr sz="2000" b="1" spc="-20" dirty="0">
                <a:solidFill>
                  <a:srgbClr val="1B212C"/>
                </a:solidFill>
                <a:latin typeface="Trebuchet MS"/>
                <a:cs typeface="Trebuchet MS"/>
              </a:rPr>
              <a:t> </a:t>
            </a:r>
            <a:r>
              <a:rPr sz="2000" b="1" dirty="0">
                <a:solidFill>
                  <a:srgbClr val="1B212C"/>
                </a:solidFill>
                <a:latin typeface="Trebuchet MS"/>
                <a:cs typeface="Trebuchet MS"/>
              </a:rPr>
              <a:t>kuantum</a:t>
            </a:r>
            <a:r>
              <a:rPr sz="2000" b="1" spc="-15" dirty="0">
                <a:solidFill>
                  <a:srgbClr val="1B212C"/>
                </a:solidFill>
                <a:latin typeface="Trebuchet MS"/>
                <a:cs typeface="Trebuchet MS"/>
              </a:rPr>
              <a:t> </a:t>
            </a:r>
            <a:r>
              <a:rPr sz="2000" b="1" spc="50" dirty="0">
                <a:solidFill>
                  <a:srgbClr val="1B212C"/>
                </a:solidFill>
                <a:latin typeface="Trebuchet MS"/>
                <a:cs typeface="Trebuchet MS"/>
              </a:rPr>
              <a:t>dan</a:t>
            </a:r>
            <a:r>
              <a:rPr sz="2000" b="1" spc="-20" dirty="0">
                <a:solidFill>
                  <a:srgbClr val="1B212C"/>
                </a:solidFill>
                <a:latin typeface="Trebuchet MS"/>
                <a:cs typeface="Trebuchet MS"/>
              </a:rPr>
              <a:t> </a:t>
            </a:r>
            <a:r>
              <a:rPr sz="2000" b="1" spc="85" dirty="0">
                <a:solidFill>
                  <a:srgbClr val="1B212C"/>
                </a:solidFill>
                <a:latin typeface="Trebuchet MS"/>
                <a:cs typeface="Trebuchet MS"/>
              </a:rPr>
              <a:t>masa</a:t>
            </a:r>
            <a:r>
              <a:rPr sz="2000" b="1" spc="-15" dirty="0">
                <a:solidFill>
                  <a:srgbClr val="1B212C"/>
                </a:solidFill>
                <a:latin typeface="Trebuchet MS"/>
                <a:cs typeface="Trebuchet MS"/>
              </a:rPr>
              <a:t> </a:t>
            </a:r>
            <a:r>
              <a:rPr sz="2000" b="1" spc="-10" dirty="0">
                <a:solidFill>
                  <a:srgbClr val="1B212C"/>
                </a:solidFill>
                <a:latin typeface="Trebuchet MS"/>
                <a:cs typeface="Trebuchet MS"/>
              </a:rPr>
              <a:t>depan</a:t>
            </a:r>
            <a:endParaRPr sz="2000" dirty="0">
              <a:latin typeface="Trebuchet MS"/>
              <a:cs typeface="Trebuchet MS"/>
            </a:endParaRPr>
          </a:p>
          <a:p>
            <a:pPr marL="12700" marR="56515">
              <a:lnSpc>
                <a:spcPct val="150000"/>
              </a:lnSpc>
              <a:spcBef>
                <a:spcPts val="65"/>
              </a:spcBef>
            </a:pPr>
            <a:r>
              <a:rPr sz="2000" dirty="0">
                <a:solidFill>
                  <a:srgbClr val="1B212C"/>
                </a:solidFill>
                <a:latin typeface="Trebuchet MS"/>
                <a:cs typeface="Trebuchet MS"/>
              </a:rPr>
              <a:t>Komputasi</a:t>
            </a:r>
            <a:r>
              <a:rPr sz="2000" spc="150" dirty="0">
                <a:solidFill>
                  <a:srgbClr val="1B212C"/>
                </a:solidFill>
                <a:latin typeface="Trebuchet MS"/>
                <a:cs typeface="Trebuchet MS"/>
              </a:rPr>
              <a:t> </a:t>
            </a:r>
            <a:r>
              <a:rPr sz="2000" dirty="0">
                <a:solidFill>
                  <a:srgbClr val="1B212C"/>
                </a:solidFill>
                <a:latin typeface="Trebuchet MS"/>
                <a:cs typeface="Trebuchet MS"/>
              </a:rPr>
              <a:t>kuantum</a:t>
            </a:r>
            <a:r>
              <a:rPr sz="2000" spc="150" dirty="0">
                <a:solidFill>
                  <a:srgbClr val="1B212C"/>
                </a:solidFill>
                <a:latin typeface="Trebuchet MS"/>
                <a:cs typeface="Trebuchet MS"/>
              </a:rPr>
              <a:t> </a:t>
            </a:r>
            <a:r>
              <a:rPr sz="2000" dirty="0">
                <a:solidFill>
                  <a:srgbClr val="1B212C"/>
                </a:solidFill>
                <a:latin typeface="Trebuchet MS"/>
                <a:cs typeface="Trebuchet MS"/>
              </a:rPr>
              <a:t>dianggap</a:t>
            </a:r>
            <a:r>
              <a:rPr sz="2000" spc="150" dirty="0">
                <a:solidFill>
                  <a:srgbClr val="1B212C"/>
                </a:solidFill>
                <a:latin typeface="Trebuchet MS"/>
                <a:cs typeface="Trebuchet MS"/>
              </a:rPr>
              <a:t> </a:t>
            </a:r>
            <a:r>
              <a:rPr sz="2000" dirty="0">
                <a:solidFill>
                  <a:srgbClr val="1B212C"/>
                </a:solidFill>
                <a:latin typeface="Trebuchet MS"/>
                <a:cs typeface="Trebuchet MS"/>
              </a:rPr>
              <a:t>sebagai</a:t>
            </a:r>
            <a:r>
              <a:rPr sz="2000" spc="150" dirty="0">
                <a:solidFill>
                  <a:srgbClr val="1B212C"/>
                </a:solidFill>
                <a:latin typeface="Trebuchet MS"/>
                <a:cs typeface="Trebuchet MS"/>
              </a:rPr>
              <a:t> </a:t>
            </a:r>
            <a:r>
              <a:rPr sz="2000" dirty="0">
                <a:solidFill>
                  <a:srgbClr val="1B212C"/>
                </a:solidFill>
                <a:latin typeface="Trebuchet MS"/>
                <a:cs typeface="Trebuchet MS"/>
              </a:rPr>
              <a:t>frontier</a:t>
            </a:r>
            <a:r>
              <a:rPr sz="2000" spc="155" dirty="0">
                <a:solidFill>
                  <a:srgbClr val="1B212C"/>
                </a:solidFill>
                <a:latin typeface="Trebuchet MS"/>
                <a:cs typeface="Trebuchet MS"/>
              </a:rPr>
              <a:t> </a:t>
            </a:r>
            <a:r>
              <a:rPr sz="2000" dirty="0">
                <a:solidFill>
                  <a:srgbClr val="1B212C"/>
                </a:solidFill>
                <a:latin typeface="Trebuchet MS"/>
                <a:cs typeface="Trebuchet MS"/>
              </a:rPr>
              <a:t>teknologi</a:t>
            </a:r>
            <a:r>
              <a:rPr sz="2000" spc="150" dirty="0">
                <a:solidFill>
                  <a:srgbClr val="1B212C"/>
                </a:solidFill>
                <a:latin typeface="Trebuchet MS"/>
                <a:cs typeface="Trebuchet MS"/>
              </a:rPr>
              <a:t> </a:t>
            </a:r>
            <a:r>
              <a:rPr sz="2000" spc="-20" dirty="0">
                <a:solidFill>
                  <a:srgbClr val="1B212C"/>
                </a:solidFill>
                <a:latin typeface="Trebuchet MS"/>
                <a:cs typeface="Trebuchet MS"/>
              </a:rPr>
              <a:t>baru,</a:t>
            </a:r>
            <a:r>
              <a:rPr sz="2000" spc="150" dirty="0">
                <a:solidFill>
                  <a:srgbClr val="1B212C"/>
                </a:solidFill>
                <a:latin typeface="Trebuchet MS"/>
                <a:cs typeface="Trebuchet MS"/>
              </a:rPr>
              <a:t> </a:t>
            </a:r>
            <a:r>
              <a:rPr sz="2000" dirty="0">
                <a:solidFill>
                  <a:srgbClr val="1B212C"/>
                </a:solidFill>
                <a:latin typeface="Trebuchet MS"/>
                <a:cs typeface="Trebuchet MS"/>
              </a:rPr>
              <a:t>berpotensi</a:t>
            </a:r>
            <a:r>
              <a:rPr sz="2000" spc="150" dirty="0">
                <a:solidFill>
                  <a:srgbClr val="1B212C"/>
                </a:solidFill>
                <a:latin typeface="Trebuchet MS"/>
                <a:cs typeface="Trebuchet MS"/>
              </a:rPr>
              <a:t> </a:t>
            </a:r>
            <a:r>
              <a:rPr sz="2000" dirty="0">
                <a:solidFill>
                  <a:srgbClr val="1B212C"/>
                </a:solidFill>
                <a:latin typeface="Trebuchet MS"/>
                <a:cs typeface="Trebuchet MS"/>
              </a:rPr>
              <a:t>mengatasi</a:t>
            </a:r>
            <a:r>
              <a:rPr sz="2000" spc="150" dirty="0">
                <a:solidFill>
                  <a:srgbClr val="1B212C"/>
                </a:solidFill>
                <a:latin typeface="Trebuchet MS"/>
                <a:cs typeface="Trebuchet MS"/>
              </a:rPr>
              <a:t> </a:t>
            </a:r>
            <a:r>
              <a:rPr sz="2000" dirty="0">
                <a:solidFill>
                  <a:srgbClr val="1B212C"/>
                </a:solidFill>
                <a:latin typeface="Trebuchet MS"/>
                <a:cs typeface="Trebuchet MS"/>
              </a:rPr>
              <a:t>masalah</a:t>
            </a:r>
            <a:r>
              <a:rPr sz="2000" spc="155" dirty="0">
                <a:solidFill>
                  <a:srgbClr val="1B212C"/>
                </a:solidFill>
                <a:latin typeface="Trebuchet MS"/>
                <a:cs typeface="Trebuchet MS"/>
              </a:rPr>
              <a:t> </a:t>
            </a:r>
            <a:r>
              <a:rPr sz="2000" spc="45" dirty="0">
                <a:solidFill>
                  <a:srgbClr val="1B212C"/>
                </a:solidFill>
                <a:latin typeface="Trebuchet MS"/>
                <a:cs typeface="Trebuchet MS"/>
              </a:rPr>
              <a:t>kompleks</a:t>
            </a:r>
            <a:r>
              <a:rPr sz="2000" spc="150" dirty="0">
                <a:solidFill>
                  <a:srgbClr val="1B212C"/>
                </a:solidFill>
                <a:latin typeface="Trebuchet MS"/>
                <a:cs typeface="Trebuchet MS"/>
              </a:rPr>
              <a:t> </a:t>
            </a:r>
            <a:r>
              <a:rPr sz="2000" spc="65" dirty="0">
                <a:solidFill>
                  <a:srgbClr val="1B212C"/>
                </a:solidFill>
                <a:latin typeface="Trebuchet MS"/>
                <a:cs typeface="Trebuchet MS"/>
              </a:rPr>
              <a:t>yang</a:t>
            </a:r>
            <a:r>
              <a:rPr sz="2000" spc="150" dirty="0">
                <a:solidFill>
                  <a:srgbClr val="1B212C"/>
                </a:solidFill>
                <a:latin typeface="Trebuchet MS"/>
                <a:cs typeface="Trebuchet MS"/>
              </a:rPr>
              <a:t> </a:t>
            </a:r>
            <a:r>
              <a:rPr sz="2000" dirty="0">
                <a:solidFill>
                  <a:srgbClr val="1B212C"/>
                </a:solidFill>
                <a:latin typeface="Trebuchet MS"/>
                <a:cs typeface="Trebuchet MS"/>
              </a:rPr>
              <a:t>tidak</a:t>
            </a:r>
            <a:r>
              <a:rPr sz="2000" spc="150" dirty="0">
                <a:solidFill>
                  <a:srgbClr val="1B212C"/>
                </a:solidFill>
                <a:latin typeface="Trebuchet MS"/>
                <a:cs typeface="Trebuchet MS"/>
              </a:rPr>
              <a:t> </a:t>
            </a:r>
            <a:r>
              <a:rPr sz="2000" dirty="0">
                <a:solidFill>
                  <a:srgbClr val="1B212C"/>
                </a:solidFill>
                <a:latin typeface="Trebuchet MS"/>
                <a:cs typeface="Trebuchet MS"/>
              </a:rPr>
              <a:t>dapat</a:t>
            </a:r>
            <a:r>
              <a:rPr sz="2000" spc="150" dirty="0">
                <a:solidFill>
                  <a:srgbClr val="1B212C"/>
                </a:solidFill>
                <a:latin typeface="Trebuchet MS"/>
                <a:cs typeface="Trebuchet MS"/>
              </a:rPr>
              <a:t> </a:t>
            </a:r>
            <a:r>
              <a:rPr sz="2000" dirty="0">
                <a:solidFill>
                  <a:srgbClr val="1B212C"/>
                </a:solidFill>
                <a:latin typeface="Trebuchet MS"/>
                <a:cs typeface="Trebuchet MS"/>
              </a:rPr>
              <a:t>diselesaikan</a:t>
            </a:r>
            <a:r>
              <a:rPr sz="2000" spc="155" dirty="0">
                <a:solidFill>
                  <a:srgbClr val="1B212C"/>
                </a:solidFill>
                <a:latin typeface="Trebuchet MS"/>
                <a:cs typeface="Trebuchet MS"/>
              </a:rPr>
              <a:t> </a:t>
            </a:r>
            <a:r>
              <a:rPr sz="2000" dirty="0">
                <a:solidFill>
                  <a:srgbClr val="1B212C"/>
                </a:solidFill>
                <a:latin typeface="Trebuchet MS"/>
                <a:cs typeface="Trebuchet MS"/>
              </a:rPr>
              <a:t>oleh</a:t>
            </a:r>
            <a:r>
              <a:rPr sz="2000" spc="150" dirty="0">
                <a:solidFill>
                  <a:srgbClr val="1B212C"/>
                </a:solidFill>
                <a:latin typeface="Trebuchet MS"/>
                <a:cs typeface="Trebuchet MS"/>
              </a:rPr>
              <a:t> </a:t>
            </a:r>
            <a:r>
              <a:rPr sz="2000" dirty="0">
                <a:solidFill>
                  <a:srgbClr val="1B212C"/>
                </a:solidFill>
                <a:latin typeface="Trebuchet MS"/>
                <a:cs typeface="Trebuchet MS"/>
              </a:rPr>
              <a:t>komputer</a:t>
            </a:r>
            <a:r>
              <a:rPr sz="2000" spc="150" dirty="0">
                <a:solidFill>
                  <a:srgbClr val="1B212C"/>
                </a:solidFill>
                <a:latin typeface="Trebuchet MS"/>
                <a:cs typeface="Trebuchet MS"/>
              </a:rPr>
              <a:t> </a:t>
            </a:r>
            <a:r>
              <a:rPr sz="2000" spc="-10" dirty="0">
                <a:solidFill>
                  <a:srgbClr val="1B212C"/>
                </a:solidFill>
                <a:latin typeface="Trebuchet MS"/>
                <a:cs typeface="Trebuchet MS"/>
              </a:rPr>
              <a:t>klasik, </a:t>
            </a:r>
            <a:r>
              <a:rPr sz="2000" dirty="0">
                <a:solidFill>
                  <a:srgbClr val="1B212C"/>
                </a:solidFill>
                <a:latin typeface="Trebuchet MS"/>
                <a:cs typeface="Trebuchet MS"/>
              </a:rPr>
              <a:t>dengan</a:t>
            </a:r>
            <a:r>
              <a:rPr sz="2000" spc="85" dirty="0">
                <a:solidFill>
                  <a:srgbClr val="1B212C"/>
                </a:solidFill>
                <a:latin typeface="Trebuchet MS"/>
                <a:cs typeface="Trebuchet MS"/>
              </a:rPr>
              <a:t> </a:t>
            </a:r>
            <a:r>
              <a:rPr sz="2000" dirty="0">
                <a:solidFill>
                  <a:srgbClr val="1B212C"/>
                </a:solidFill>
                <a:latin typeface="Trebuchet MS"/>
                <a:cs typeface="Trebuchet MS"/>
              </a:rPr>
              <a:t>aplikasi</a:t>
            </a:r>
            <a:r>
              <a:rPr sz="2000" spc="90" dirty="0">
                <a:solidFill>
                  <a:srgbClr val="1B212C"/>
                </a:solidFill>
                <a:latin typeface="Trebuchet MS"/>
                <a:cs typeface="Trebuchet MS"/>
              </a:rPr>
              <a:t> </a:t>
            </a:r>
            <a:r>
              <a:rPr sz="2000" dirty="0">
                <a:solidFill>
                  <a:srgbClr val="1B212C"/>
                </a:solidFill>
                <a:latin typeface="Trebuchet MS"/>
                <a:cs typeface="Trebuchet MS"/>
              </a:rPr>
              <a:t>di</a:t>
            </a:r>
            <a:r>
              <a:rPr sz="2000" spc="85" dirty="0">
                <a:solidFill>
                  <a:srgbClr val="1B212C"/>
                </a:solidFill>
                <a:latin typeface="Trebuchet MS"/>
                <a:cs typeface="Trebuchet MS"/>
              </a:rPr>
              <a:t> </a:t>
            </a:r>
            <a:r>
              <a:rPr sz="2000" dirty="0">
                <a:solidFill>
                  <a:srgbClr val="1B212C"/>
                </a:solidFill>
                <a:latin typeface="Trebuchet MS"/>
                <a:cs typeface="Trebuchet MS"/>
              </a:rPr>
              <a:t>bidang</a:t>
            </a:r>
            <a:r>
              <a:rPr sz="2000" spc="90" dirty="0">
                <a:solidFill>
                  <a:srgbClr val="1B212C"/>
                </a:solidFill>
                <a:latin typeface="Trebuchet MS"/>
                <a:cs typeface="Trebuchet MS"/>
              </a:rPr>
              <a:t> </a:t>
            </a:r>
            <a:r>
              <a:rPr sz="2000" spc="-10" dirty="0">
                <a:solidFill>
                  <a:srgbClr val="1B212C"/>
                </a:solidFill>
                <a:latin typeface="Trebuchet MS"/>
                <a:cs typeface="Trebuchet MS"/>
              </a:rPr>
              <a:t>kriptografi,</a:t>
            </a:r>
            <a:r>
              <a:rPr sz="2000" spc="85" dirty="0">
                <a:solidFill>
                  <a:srgbClr val="1B212C"/>
                </a:solidFill>
                <a:latin typeface="Trebuchet MS"/>
                <a:cs typeface="Trebuchet MS"/>
              </a:rPr>
              <a:t> </a:t>
            </a:r>
            <a:r>
              <a:rPr sz="2000" dirty="0">
                <a:solidFill>
                  <a:srgbClr val="1B212C"/>
                </a:solidFill>
                <a:latin typeface="Trebuchet MS"/>
                <a:cs typeface="Trebuchet MS"/>
              </a:rPr>
              <a:t>pembuatan</a:t>
            </a:r>
            <a:r>
              <a:rPr sz="2000" spc="90" dirty="0">
                <a:solidFill>
                  <a:srgbClr val="1B212C"/>
                </a:solidFill>
                <a:latin typeface="Trebuchet MS"/>
                <a:cs typeface="Trebuchet MS"/>
              </a:rPr>
              <a:t> </a:t>
            </a:r>
            <a:r>
              <a:rPr sz="2000" spc="-20" dirty="0">
                <a:solidFill>
                  <a:srgbClr val="1B212C"/>
                </a:solidFill>
                <a:latin typeface="Trebuchet MS"/>
                <a:cs typeface="Trebuchet MS"/>
              </a:rPr>
              <a:t>obat,</a:t>
            </a:r>
            <a:r>
              <a:rPr sz="2000" spc="85" dirty="0">
                <a:solidFill>
                  <a:srgbClr val="1B212C"/>
                </a:solidFill>
                <a:latin typeface="Trebuchet MS"/>
                <a:cs typeface="Trebuchet MS"/>
              </a:rPr>
              <a:t> </a:t>
            </a:r>
            <a:r>
              <a:rPr sz="2000" dirty="0">
                <a:solidFill>
                  <a:srgbClr val="1B212C"/>
                </a:solidFill>
                <a:latin typeface="Trebuchet MS"/>
                <a:cs typeface="Trebuchet MS"/>
              </a:rPr>
              <a:t>dan</a:t>
            </a:r>
            <a:r>
              <a:rPr sz="2000" spc="90" dirty="0">
                <a:solidFill>
                  <a:srgbClr val="1B212C"/>
                </a:solidFill>
                <a:latin typeface="Trebuchet MS"/>
                <a:cs typeface="Trebuchet MS"/>
              </a:rPr>
              <a:t> </a:t>
            </a:r>
            <a:r>
              <a:rPr sz="2000" spc="50" dirty="0">
                <a:solidFill>
                  <a:srgbClr val="1B212C"/>
                </a:solidFill>
                <a:latin typeface="Trebuchet MS"/>
                <a:cs typeface="Trebuchet MS"/>
              </a:rPr>
              <a:t>banyak</a:t>
            </a:r>
            <a:r>
              <a:rPr sz="2000" spc="85" dirty="0">
                <a:solidFill>
                  <a:srgbClr val="1B212C"/>
                </a:solidFill>
                <a:latin typeface="Trebuchet MS"/>
                <a:cs typeface="Trebuchet MS"/>
              </a:rPr>
              <a:t> </a:t>
            </a:r>
            <a:r>
              <a:rPr sz="2000" spc="-10" dirty="0">
                <a:solidFill>
                  <a:srgbClr val="1B212C"/>
                </a:solidFill>
                <a:latin typeface="Trebuchet MS"/>
                <a:cs typeface="Trebuchet MS"/>
              </a:rPr>
              <a:t>lagi.</a:t>
            </a:r>
            <a:endParaRPr sz="2000" dirty="0">
              <a:latin typeface="Trebuchet MS"/>
              <a:cs typeface="Trebuchet MS"/>
            </a:endParaRPr>
          </a:p>
        </p:txBody>
      </p:sp>
      <p:pic>
        <p:nvPicPr>
          <p:cNvPr id="4" name="object 4">
            <a:hlinkClick r:id="rId2"/>
          </p:cNvPr>
          <p:cNvPicPr/>
          <p:nvPr/>
        </p:nvPicPr>
        <p:blipFill>
          <a:blip r:embed="rId3" cstate="print"/>
          <a:stretch>
            <a:fillRect/>
          </a:stretch>
        </p:blipFill>
        <p:spPr>
          <a:xfrm>
            <a:off x="10669715" y="6503670"/>
            <a:ext cx="1400174" cy="2857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9050"/>
            <a:ext cx="4619009" cy="6896100"/>
          </a:xfrm>
          <a:prstGeom prst="rect">
            <a:avLst/>
          </a:prstGeom>
        </p:spPr>
      </p:pic>
      <p:sp>
        <p:nvSpPr>
          <p:cNvPr id="3" name="object 3"/>
          <p:cNvSpPr txBox="1">
            <a:spLocks noGrp="1"/>
          </p:cNvSpPr>
          <p:nvPr>
            <p:ph type="title"/>
          </p:nvPr>
        </p:nvSpPr>
        <p:spPr>
          <a:xfrm>
            <a:off x="304800" y="21785"/>
            <a:ext cx="11429999" cy="1320874"/>
          </a:xfrm>
          <a:prstGeom prst="rect">
            <a:avLst/>
          </a:prstGeom>
        </p:spPr>
        <p:txBody>
          <a:bodyPr vert="horz" wrap="square" lIns="0" tIns="88900" rIns="0" bIns="0" rtlCol="0">
            <a:spAutoFit/>
          </a:bodyPr>
          <a:lstStyle/>
          <a:p>
            <a:pPr marL="12700" marR="5080">
              <a:lnSpc>
                <a:spcPts val="4750"/>
              </a:lnSpc>
              <a:spcBef>
                <a:spcPts val="700"/>
              </a:spcBef>
            </a:pPr>
            <a:r>
              <a:rPr sz="4400" spc="190" dirty="0"/>
              <a:t>Dampak</a:t>
            </a:r>
            <a:r>
              <a:rPr sz="4400" spc="-204" dirty="0"/>
              <a:t> </a:t>
            </a:r>
            <a:r>
              <a:rPr sz="4400" spc="210" dirty="0"/>
              <a:t>Sosial</a:t>
            </a:r>
            <a:r>
              <a:rPr sz="4400" spc="-200" dirty="0"/>
              <a:t> </a:t>
            </a:r>
            <a:r>
              <a:rPr sz="4400" spc="165" dirty="0"/>
              <a:t>dan </a:t>
            </a:r>
            <a:r>
              <a:rPr sz="4400" spc="160" dirty="0"/>
              <a:t>Ekonomi</a:t>
            </a:r>
            <a:r>
              <a:rPr sz="4400" spc="-200" dirty="0"/>
              <a:t> </a:t>
            </a:r>
            <a:r>
              <a:rPr sz="4400" spc="35" dirty="0"/>
              <a:t>dari </a:t>
            </a:r>
            <a:r>
              <a:rPr sz="4400" spc="160" dirty="0"/>
              <a:t>Perkembangan</a:t>
            </a:r>
            <a:r>
              <a:rPr sz="4400" spc="-160" dirty="0"/>
              <a:t> </a:t>
            </a:r>
            <a:r>
              <a:rPr sz="4400" spc="125" dirty="0"/>
              <a:t>Komputer</a:t>
            </a:r>
            <a:endParaRPr sz="4400" dirty="0"/>
          </a:p>
        </p:txBody>
      </p:sp>
      <p:sp>
        <p:nvSpPr>
          <p:cNvPr id="4" name="object 4"/>
          <p:cNvSpPr txBox="1">
            <a:spLocks noGrp="1"/>
          </p:cNvSpPr>
          <p:nvPr>
            <p:ph type="body" idx="1"/>
          </p:nvPr>
        </p:nvSpPr>
        <p:spPr>
          <a:xfrm>
            <a:off x="304799" y="1383494"/>
            <a:ext cx="11429999" cy="5277535"/>
          </a:xfrm>
          <a:prstGeom prst="rect">
            <a:avLst/>
          </a:prstGeom>
        </p:spPr>
        <p:txBody>
          <a:bodyPr vert="horz" wrap="square" lIns="0" tIns="138430" rIns="0" bIns="0" rtlCol="0">
            <a:spAutoFit/>
          </a:bodyPr>
          <a:lstStyle/>
          <a:p>
            <a:pPr marL="12700">
              <a:lnSpc>
                <a:spcPct val="100000"/>
              </a:lnSpc>
              <a:spcBef>
                <a:spcPts val="1090"/>
              </a:spcBef>
            </a:pPr>
            <a:r>
              <a:rPr sz="1800" spc="30" dirty="0"/>
              <a:t>Transformasi</a:t>
            </a:r>
            <a:r>
              <a:rPr sz="1800" spc="-5" dirty="0"/>
              <a:t> </a:t>
            </a:r>
            <a:r>
              <a:rPr sz="1800" spc="30" dirty="0"/>
              <a:t>industri</a:t>
            </a:r>
            <a:r>
              <a:rPr sz="1800" dirty="0"/>
              <a:t> </a:t>
            </a:r>
            <a:r>
              <a:rPr sz="1800" spc="60" dirty="0"/>
              <a:t>dan</a:t>
            </a:r>
            <a:r>
              <a:rPr sz="1800" dirty="0"/>
              <a:t> </a:t>
            </a:r>
            <a:r>
              <a:rPr sz="1800" spc="-10" dirty="0"/>
              <a:t>pekerjaan</a:t>
            </a:r>
          </a:p>
          <a:p>
            <a:pPr marL="12700" marR="5080">
              <a:lnSpc>
                <a:spcPct val="150000"/>
              </a:lnSpc>
              <a:spcBef>
                <a:spcPts val="125"/>
              </a:spcBef>
            </a:pPr>
            <a:r>
              <a:rPr sz="1800" b="0" spc="45" dirty="0">
                <a:latin typeface="Trebuchet MS"/>
                <a:cs typeface="Trebuchet MS"/>
              </a:rPr>
              <a:t>Perkembangan</a:t>
            </a:r>
            <a:r>
              <a:rPr sz="1800" b="0" spc="95" dirty="0">
                <a:latin typeface="Trebuchet MS"/>
                <a:cs typeface="Trebuchet MS"/>
              </a:rPr>
              <a:t> </a:t>
            </a:r>
            <a:r>
              <a:rPr sz="1800" b="0" dirty="0">
                <a:latin typeface="Trebuchet MS"/>
                <a:cs typeface="Trebuchet MS"/>
              </a:rPr>
              <a:t>komputer</a:t>
            </a:r>
            <a:r>
              <a:rPr sz="1800" b="0" spc="105" dirty="0">
                <a:latin typeface="Trebuchet MS"/>
                <a:cs typeface="Trebuchet MS"/>
              </a:rPr>
              <a:t> </a:t>
            </a:r>
            <a:r>
              <a:rPr sz="1800" b="0" dirty="0">
                <a:latin typeface="Trebuchet MS"/>
                <a:cs typeface="Trebuchet MS"/>
              </a:rPr>
              <a:t>telah</a:t>
            </a:r>
            <a:r>
              <a:rPr sz="1800" b="0" spc="105" dirty="0">
                <a:latin typeface="Trebuchet MS"/>
                <a:cs typeface="Trebuchet MS"/>
              </a:rPr>
              <a:t> </a:t>
            </a:r>
            <a:r>
              <a:rPr sz="1800" b="0" dirty="0">
                <a:latin typeface="Trebuchet MS"/>
                <a:cs typeface="Trebuchet MS"/>
              </a:rPr>
              <a:t>memberikan</a:t>
            </a:r>
            <a:r>
              <a:rPr sz="1800" b="0" spc="105" dirty="0">
                <a:latin typeface="Trebuchet MS"/>
                <a:cs typeface="Trebuchet MS"/>
              </a:rPr>
              <a:t> </a:t>
            </a:r>
            <a:r>
              <a:rPr sz="1800" b="0" spc="55" dirty="0">
                <a:latin typeface="Trebuchet MS"/>
                <a:cs typeface="Trebuchet MS"/>
              </a:rPr>
              <a:t>dampak</a:t>
            </a:r>
            <a:r>
              <a:rPr sz="1800" b="0" spc="105" dirty="0">
                <a:latin typeface="Trebuchet MS"/>
                <a:cs typeface="Trebuchet MS"/>
              </a:rPr>
              <a:t> </a:t>
            </a:r>
            <a:r>
              <a:rPr sz="1800" b="0" spc="60" dirty="0">
                <a:latin typeface="Trebuchet MS"/>
                <a:cs typeface="Trebuchet MS"/>
              </a:rPr>
              <a:t>besar</a:t>
            </a:r>
            <a:r>
              <a:rPr sz="1800" b="0" spc="105" dirty="0">
                <a:latin typeface="Trebuchet MS"/>
                <a:cs typeface="Trebuchet MS"/>
              </a:rPr>
              <a:t> </a:t>
            </a:r>
            <a:r>
              <a:rPr sz="1800" b="0" dirty="0">
                <a:latin typeface="Trebuchet MS"/>
                <a:cs typeface="Trebuchet MS"/>
              </a:rPr>
              <a:t>dalam</a:t>
            </a:r>
            <a:r>
              <a:rPr sz="1800" b="0" spc="105" dirty="0">
                <a:latin typeface="Trebuchet MS"/>
                <a:cs typeface="Trebuchet MS"/>
              </a:rPr>
              <a:t> </a:t>
            </a:r>
            <a:r>
              <a:rPr sz="1800" b="0" dirty="0">
                <a:latin typeface="Trebuchet MS"/>
                <a:cs typeface="Trebuchet MS"/>
              </a:rPr>
              <a:t>transformasi</a:t>
            </a:r>
            <a:r>
              <a:rPr sz="1800" b="0" spc="105" dirty="0">
                <a:latin typeface="Trebuchet MS"/>
                <a:cs typeface="Trebuchet MS"/>
              </a:rPr>
              <a:t> </a:t>
            </a:r>
            <a:r>
              <a:rPr sz="1800" b="0" spc="-10" dirty="0">
                <a:latin typeface="Trebuchet MS"/>
                <a:cs typeface="Trebuchet MS"/>
              </a:rPr>
              <a:t>industri,</a:t>
            </a:r>
            <a:r>
              <a:rPr sz="1800" b="0" spc="110" dirty="0">
                <a:latin typeface="Trebuchet MS"/>
                <a:cs typeface="Trebuchet MS"/>
              </a:rPr>
              <a:t> </a:t>
            </a:r>
            <a:r>
              <a:rPr sz="1800" b="0" spc="-10" dirty="0">
                <a:latin typeface="Trebuchet MS"/>
                <a:cs typeface="Trebuchet MS"/>
              </a:rPr>
              <a:t>menciptakan </a:t>
            </a:r>
            <a:r>
              <a:rPr sz="1800" b="0" spc="10" dirty="0">
                <a:latin typeface="Trebuchet MS"/>
                <a:cs typeface="Trebuchet MS"/>
              </a:rPr>
              <a:t>lapangan</a:t>
            </a:r>
            <a:r>
              <a:rPr sz="1800" b="0" spc="70" dirty="0">
                <a:latin typeface="Trebuchet MS"/>
                <a:cs typeface="Trebuchet MS"/>
              </a:rPr>
              <a:t> </a:t>
            </a:r>
            <a:r>
              <a:rPr sz="1800" b="0" dirty="0">
                <a:latin typeface="Trebuchet MS"/>
                <a:cs typeface="Trebuchet MS"/>
              </a:rPr>
              <a:t>kerja</a:t>
            </a:r>
            <a:r>
              <a:rPr sz="1800" b="0" spc="70" dirty="0">
                <a:latin typeface="Trebuchet MS"/>
                <a:cs typeface="Trebuchet MS"/>
              </a:rPr>
              <a:t> </a:t>
            </a:r>
            <a:r>
              <a:rPr sz="1800" b="0" spc="10" dirty="0">
                <a:latin typeface="Trebuchet MS"/>
                <a:cs typeface="Trebuchet MS"/>
              </a:rPr>
              <a:t>baru</a:t>
            </a:r>
            <a:r>
              <a:rPr sz="1800" b="0" spc="75" dirty="0">
                <a:latin typeface="Trebuchet MS"/>
                <a:cs typeface="Trebuchet MS"/>
              </a:rPr>
              <a:t> </a:t>
            </a:r>
            <a:r>
              <a:rPr sz="1800" b="0" spc="10" dirty="0">
                <a:latin typeface="Trebuchet MS"/>
                <a:cs typeface="Trebuchet MS"/>
              </a:rPr>
              <a:t>dalam</a:t>
            </a:r>
            <a:r>
              <a:rPr sz="1800" b="0" spc="70" dirty="0">
                <a:latin typeface="Trebuchet MS"/>
                <a:cs typeface="Trebuchet MS"/>
              </a:rPr>
              <a:t> </a:t>
            </a:r>
            <a:r>
              <a:rPr sz="1800" b="0" spc="10" dirty="0">
                <a:latin typeface="Trebuchet MS"/>
                <a:cs typeface="Trebuchet MS"/>
              </a:rPr>
              <a:t>bidang</a:t>
            </a:r>
            <a:r>
              <a:rPr sz="1800" b="0" spc="75" dirty="0">
                <a:latin typeface="Trebuchet MS"/>
                <a:cs typeface="Trebuchet MS"/>
              </a:rPr>
              <a:t> </a:t>
            </a:r>
            <a:r>
              <a:rPr sz="1800" b="0" spc="10" dirty="0">
                <a:latin typeface="Trebuchet MS"/>
                <a:cs typeface="Trebuchet MS"/>
              </a:rPr>
              <a:t>teknologi</a:t>
            </a:r>
            <a:r>
              <a:rPr sz="1800" b="0" spc="70" dirty="0">
                <a:latin typeface="Trebuchet MS"/>
                <a:cs typeface="Trebuchet MS"/>
              </a:rPr>
              <a:t> </a:t>
            </a:r>
            <a:r>
              <a:rPr sz="1800" b="0" spc="10" dirty="0">
                <a:latin typeface="Trebuchet MS"/>
                <a:cs typeface="Trebuchet MS"/>
              </a:rPr>
              <a:t>sambil</a:t>
            </a:r>
            <a:r>
              <a:rPr sz="1800" b="0" spc="70" dirty="0">
                <a:latin typeface="Trebuchet MS"/>
                <a:cs typeface="Trebuchet MS"/>
              </a:rPr>
              <a:t> </a:t>
            </a:r>
            <a:r>
              <a:rPr sz="1800" b="0" spc="10" dirty="0">
                <a:latin typeface="Trebuchet MS"/>
                <a:cs typeface="Trebuchet MS"/>
              </a:rPr>
              <a:t>juga</a:t>
            </a:r>
            <a:r>
              <a:rPr sz="1800" b="0" spc="75" dirty="0">
                <a:latin typeface="Trebuchet MS"/>
                <a:cs typeface="Trebuchet MS"/>
              </a:rPr>
              <a:t> </a:t>
            </a:r>
            <a:r>
              <a:rPr sz="1800" b="0" spc="50" dirty="0">
                <a:latin typeface="Trebuchet MS"/>
                <a:cs typeface="Trebuchet MS"/>
              </a:rPr>
              <a:t>menyebabkan</a:t>
            </a:r>
            <a:r>
              <a:rPr sz="1800" b="0" spc="70" dirty="0">
                <a:latin typeface="Trebuchet MS"/>
                <a:cs typeface="Trebuchet MS"/>
              </a:rPr>
              <a:t> </a:t>
            </a:r>
            <a:r>
              <a:rPr sz="1800" b="0" spc="10" dirty="0">
                <a:latin typeface="Trebuchet MS"/>
                <a:cs typeface="Trebuchet MS"/>
              </a:rPr>
              <a:t>hilangnya</a:t>
            </a:r>
            <a:r>
              <a:rPr sz="1800" b="0" spc="75" dirty="0">
                <a:latin typeface="Trebuchet MS"/>
                <a:cs typeface="Trebuchet MS"/>
              </a:rPr>
              <a:t> </a:t>
            </a:r>
            <a:r>
              <a:rPr sz="1800" b="0" spc="10" dirty="0">
                <a:latin typeface="Trebuchet MS"/>
                <a:cs typeface="Trebuchet MS"/>
              </a:rPr>
              <a:t>pekerjaan</a:t>
            </a:r>
            <a:r>
              <a:rPr sz="1800" b="0" spc="70" dirty="0">
                <a:latin typeface="Trebuchet MS"/>
                <a:cs typeface="Trebuchet MS"/>
              </a:rPr>
              <a:t> </a:t>
            </a:r>
            <a:r>
              <a:rPr sz="1800" b="0" spc="-10" dirty="0">
                <a:latin typeface="Trebuchet MS"/>
                <a:cs typeface="Trebuchet MS"/>
              </a:rPr>
              <a:t>tradisional, </a:t>
            </a:r>
            <a:r>
              <a:rPr sz="1800" b="0" spc="55" dirty="0">
                <a:latin typeface="Trebuchet MS"/>
                <a:cs typeface="Trebuchet MS"/>
              </a:rPr>
              <a:t>sehingga</a:t>
            </a:r>
            <a:r>
              <a:rPr sz="1800" b="0" spc="85" dirty="0">
                <a:latin typeface="Trebuchet MS"/>
                <a:cs typeface="Trebuchet MS"/>
              </a:rPr>
              <a:t> </a:t>
            </a:r>
            <a:r>
              <a:rPr sz="1800" b="0" spc="10" dirty="0">
                <a:latin typeface="Trebuchet MS"/>
                <a:cs typeface="Trebuchet MS"/>
              </a:rPr>
              <a:t>memerlukan</a:t>
            </a:r>
            <a:r>
              <a:rPr sz="1800" b="0" spc="90" dirty="0">
                <a:latin typeface="Trebuchet MS"/>
                <a:cs typeface="Trebuchet MS"/>
              </a:rPr>
              <a:t> </a:t>
            </a:r>
            <a:r>
              <a:rPr sz="1800" b="0" spc="10" dirty="0">
                <a:latin typeface="Trebuchet MS"/>
                <a:cs typeface="Trebuchet MS"/>
              </a:rPr>
              <a:t>adaptasi</a:t>
            </a:r>
            <a:r>
              <a:rPr sz="1800" b="0" spc="90" dirty="0">
                <a:latin typeface="Trebuchet MS"/>
                <a:cs typeface="Trebuchet MS"/>
              </a:rPr>
              <a:t> </a:t>
            </a:r>
            <a:r>
              <a:rPr sz="1800" b="0" spc="10" dirty="0">
                <a:latin typeface="Trebuchet MS"/>
                <a:cs typeface="Trebuchet MS"/>
              </a:rPr>
              <a:t>dari</a:t>
            </a:r>
            <a:r>
              <a:rPr sz="1800" b="0" spc="85" dirty="0">
                <a:latin typeface="Trebuchet MS"/>
                <a:cs typeface="Trebuchet MS"/>
              </a:rPr>
              <a:t> </a:t>
            </a:r>
            <a:r>
              <a:rPr sz="1800" b="0" spc="10" dirty="0">
                <a:latin typeface="Trebuchet MS"/>
                <a:cs typeface="Trebuchet MS"/>
              </a:rPr>
              <a:t>tenaga</a:t>
            </a:r>
            <a:r>
              <a:rPr sz="1800" b="0" spc="90" dirty="0">
                <a:latin typeface="Trebuchet MS"/>
                <a:cs typeface="Trebuchet MS"/>
              </a:rPr>
              <a:t> </a:t>
            </a:r>
            <a:r>
              <a:rPr sz="1800" b="0" spc="-10" dirty="0">
                <a:latin typeface="Trebuchet MS"/>
                <a:cs typeface="Trebuchet MS"/>
              </a:rPr>
              <a:t>kerja.</a:t>
            </a:r>
            <a:endParaRPr sz="1800" dirty="0">
              <a:latin typeface="Trebuchet MS"/>
              <a:cs typeface="Trebuchet MS"/>
            </a:endParaRPr>
          </a:p>
          <a:p>
            <a:pPr>
              <a:lnSpc>
                <a:spcPct val="100000"/>
              </a:lnSpc>
              <a:spcBef>
                <a:spcPts val="85"/>
              </a:spcBef>
            </a:pPr>
            <a:endParaRPr sz="1800" dirty="0">
              <a:latin typeface="Trebuchet MS"/>
              <a:cs typeface="Trebuchet MS"/>
            </a:endParaRPr>
          </a:p>
          <a:p>
            <a:pPr marL="12700" algn="just">
              <a:lnSpc>
                <a:spcPct val="100000"/>
              </a:lnSpc>
            </a:pPr>
            <a:r>
              <a:rPr sz="1800" spc="10" dirty="0"/>
              <a:t>Tantangan</a:t>
            </a:r>
            <a:r>
              <a:rPr sz="1800" spc="-10" dirty="0"/>
              <a:t> </a:t>
            </a:r>
            <a:r>
              <a:rPr sz="1800" spc="60" dirty="0"/>
              <a:t>dan</a:t>
            </a:r>
            <a:r>
              <a:rPr sz="1800" spc="-10" dirty="0"/>
              <a:t> </a:t>
            </a:r>
            <a:r>
              <a:rPr sz="1800" spc="45" dirty="0"/>
              <a:t>peluang</a:t>
            </a:r>
            <a:r>
              <a:rPr sz="1800" spc="-5" dirty="0"/>
              <a:t> </a:t>
            </a:r>
            <a:r>
              <a:rPr sz="1800" spc="-20" dirty="0"/>
              <a:t>baru</a:t>
            </a:r>
          </a:p>
          <a:p>
            <a:pPr marL="12700" marR="207010" algn="just">
              <a:lnSpc>
                <a:spcPct val="150000"/>
              </a:lnSpc>
              <a:spcBef>
                <a:spcPts val="130"/>
              </a:spcBef>
            </a:pPr>
            <a:r>
              <a:rPr sz="1800" b="0" dirty="0">
                <a:latin typeface="Trebuchet MS"/>
                <a:cs typeface="Trebuchet MS"/>
              </a:rPr>
              <a:t>Kemajuan</a:t>
            </a:r>
            <a:r>
              <a:rPr sz="1800" b="0" spc="204" dirty="0">
                <a:latin typeface="Trebuchet MS"/>
                <a:cs typeface="Trebuchet MS"/>
              </a:rPr>
              <a:t> </a:t>
            </a:r>
            <a:r>
              <a:rPr sz="1800" b="0" dirty="0">
                <a:latin typeface="Trebuchet MS"/>
                <a:cs typeface="Trebuchet MS"/>
              </a:rPr>
              <a:t>teknologi</a:t>
            </a:r>
            <a:r>
              <a:rPr sz="1800" b="0" spc="210" dirty="0">
                <a:latin typeface="Trebuchet MS"/>
                <a:cs typeface="Trebuchet MS"/>
              </a:rPr>
              <a:t> </a:t>
            </a:r>
            <a:r>
              <a:rPr sz="1800" b="0" dirty="0">
                <a:latin typeface="Trebuchet MS"/>
                <a:cs typeface="Trebuchet MS"/>
              </a:rPr>
              <a:t>menghadirkan</a:t>
            </a:r>
            <a:r>
              <a:rPr sz="1800" b="0" spc="204" dirty="0">
                <a:latin typeface="Trebuchet MS"/>
                <a:cs typeface="Trebuchet MS"/>
              </a:rPr>
              <a:t> </a:t>
            </a:r>
            <a:r>
              <a:rPr sz="1800" b="0" dirty="0">
                <a:latin typeface="Trebuchet MS"/>
                <a:cs typeface="Trebuchet MS"/>
              </a:rPr>
              <a:t>tantangan</a:t>
            </a:r>
            <a:r>
              <a:rPr sz="1800" b="0" spc="210" dirty="0">
                <a:latin typeface="Trebuchet MS"/>
                <a:cs typeface="Trebuchet MS"/>
              </a:rPr>
              <a:t> </a:t>
            </a:r>
            <a:r>
              <a:rPr sz="1800" b="0" dirty="0">
                <a:latin typeface="Trebuchet MS"/>
                <a:cs typeface="Trebuchet MS"/>
              </a:rPr>
              <a:t>seperti</a:t>
            </a:r>
            <a:r>
              <a:rPr sz="1800" b="0" spc="204" dirty="0">
                <a:latin typeface="Trebuchet MS"/>
                <a:cs typeface="Trebuchet MS"/>
              </a:rPr>
              <a:t> </a:t>
            </a:r>
            <a:r>
              <a:rPr sz="1800" b="0" dirty="0">
                <a:latin typeface="Trebuchet MS"/>
                <a:cs typeface="Trebuchet MS"/>
              </a:rPr>
              <a:t>kesenjangan</a:t>
            </a:r>
            <a:r>
              <a:rPr sz="1800" b="0" spc="210" dirty="0">
                <a:latin typeface="Trebuchet MS"/>
                <a:cs typeface="Trebuchet MS"/>
              </a:rPr>
              <a:t> </a:t>
            </a:r>
            <a:r>
              <a:rPr sz="1800" b="0" spc="-35" dirty="0">
                <a:latin typeface="Trebuchet MS"/>
                <a:cs typeface="Trebuchet MS"/>
              </a:rPr>
              <a:t>digital,</a:t>
            </a:r>
            <a:r>
              <a:rPr sz="1800" b="0" spc="210" dirty="0">
                <a:latin typeface="Trebuchet MS"/>
                <a:cs typeface="Trebuchet MS"/>
              </a:rPr>
              <a:t> </a:t>
            </a:r>
            <a:r>
              <a:rPr sz="1800" b="0" spc="50" dirty="0">
                <a:latin typeface="Trebuchet MS"/>
                <a:cs typeface="Trebuchet MS"/>
              </a:rPr>
              <a:t>ancaman</a:t>
            </a:r>
            <a:r>
              <a:rPr sz="1800" b="0" spc="204" dirty="0">
                <a:latin typeface="Trebuchet MS"/>
                <a:cs typeface="Trebuchet MS"/>
              </a:rPr>
              <a:t> </a:t>
            </a:r>
            <a:r>
              <a:rPr sz="1800" b="0" dirty="0">
                <a:latin typeface="Trebuchet MS"/>
                <a:cs typeface="Trebuchet MS"/>
              </a:rPr>
              <a:t>keamanan</a:t>
            </a:r>
            <a:r>
              <a:rPr sz="1800" b="0" spc="210" dirty="0">
                <a:latin typeface="Trebuchet MS"/>
                <a:cs typeface="Trebuchet MS"/>
              </a:rPr>
              <a:t> </a:t>
            </a:r>
            <a:r>
              <a:rPr sz="1800" b="0" spc="-10" dirty="0">
                <a:latin typeface="Trebuchet MS"/>
                <a:cs typeface="Trebuchet MS"/>
              </a:rPr>
              <a:t>siber, </a:t>
            </a:r>
            <a:r>
              <a:rPr sz="1800" b="0" spc="55" dirty="0">
                <a:latin typeface="Trebuchet MS"/>
                <a:cs typeface="Trebuchet MS"/>
              </a:rPr>
              <a:t>dan</a:t>
            </a:r>
            <a:r>
              <a:rPr sz="1800" b="0" spc="50" dirty="0">
                <a:latin typeface="Trebuchet MS"/>
                <a:cs typeface="Trebuchet MS"/>
              </a:rPr>
              <a:t> </a:t>
            </a:r>
            <a:r>
              <a:rPr sz="1800" b="0" dirty="0">
                <a:latin typeface="Trebuchet MS"/>
                <a:cs typeface="Trebuchet MS"/>
              </a:rPr>
              <a:t>etika</a:t>
            </a:r>
            <a:r>
              <a:rPr sz="1800" b="0" spc="50" dirty="0">
                <a:latin typeface="Trebuchet MS"/>
                <a:cs typeface="Trebuchet MS"/>
              </a:rPr>
              <a:t> </a:t>
            </a:r>
            <a:r>
              <a:rPr sz="1800" b="0" spc="60" dirty="0">
                <a:latin typeface="Trebuchet MS"/>
                <a:cs typeface="Trebuchet MS"/>
              </a:rPr>
              <a:t>penggunaan</a:t>
            </a:r>
            <a:r>
              <a:rPr sz="1800" b="0" spc="55" dirty="0">
                <a:latin typeface="Trebuchet MS"/>
                <a:cs typeface="Trebuchet MS"/>
              </a:rPr>
              <a:t> </a:t>
            </a:r>
            <a:r>
              <a:rPr sz="1800" b="0" spc="-30" dirty="0">
                <a:latin typeface="Trebuchet MS"/>
                <a:cs typeface="Trebuchet MS"/>
              </a:rPr>
              <a:t>data,</a:t>
            </a:r>
            <a:r>
              <a:rPr sz="1800" b="0" spc="50" dirty="0">
                <a:latin typeface="Trebuchet MS"/>
                <a:cs typeface="Trebuchet MS"/>
              </a:rPr>
              <a:t> </a:t>
            </a:r>
            <a:r>
              <a:rPr sz="1800" b="0" dirty="0">
                <a:latin typeface="Trebuchet MS"/>
                <a:cs typeface="Trebuchet MS"/>
              </a:rPr>
              <a:t>tetapi</a:t>
            </a:r>
            <a:r>
              <a:rPr sz="1800" b="0" spc="55" dirty="0">
                <a:latin typeface="Trebuchet MS"/>
                <a:cs typeface="Trebuchet MS"/>
              </a:rPr>
              <a:t> </a:t>
            </a:r>
            <a:r>
              <a:rPr sz="1800" b="0" dirty="0">
                <a:latin typeface="Trebuchet MS"/>
                <a:cs typeface="Trebuchet MS"/>
              </a:rPr>
              <a:t>juga</a:t>
            </a:r>
            <a:r>
              <a:rPr sz="1800" b="0" spc="50" dirty="0">
                <a:latin typeface="Trebuchet MS"/>
                <a:cs typeface="Trebuchet MS"/>
              </a:rPr>
              <a:t> </a:t>
            </a:r>
            <a:r>
              <a:rPr sz="1800" b="0" dirty="0">
                <a:latin typeface="Trebuchet MS"/>
                <a:cs typeface="Trebuchet MS"/>
              </a:rPr>
              <a:t>menawarkan</a:t>
            </a:r>
            <a:r>
              <a:rPr sz="1800" b="0" spc="55" dirty="0">
                <a:latin typeface="Trebuchet MS"/>
                <a:cs typeface="Trebuchet MS"/>
              </a:rPr>
              <a:t> </a:t>
            </a:r>
            <a:r>
              <a:rPr sz="1800" b="0" dirty="0">
                <a:latin typeface="Trebuchet MS"/>
                <a:cs typeface="Trebuchet MS"/>
              </a:rPr>
              <a:t>peluang</a:t>
            </a:r>
            <a:r>
              <a:rPr sz="1800" b="0" spc="50" dirty="0">
                <a:latin typeface="Trebuchet MS"/>
                <a:cs typeface="Trebuchet MS"/>
              </a:rPr>
              <a:t> </a:t>
            </a:r>
            <a:r>
              <a:rPr sz="1800" b="0" dirty="0">
                <a:latin typeface="Trebuchet MS"/>
                <a:cs typeface="Trebuchet MS"/>
              </a:rPr>
              <a:t>baru</a:t>
            </a:r>
            <a:r>
              <a:rPr sz="1800" b="0" spc="55" dirty="0">
                <a:latin typeface="Trebuchet MS"/>
                <a:cs typeface="Trebuchet MS"/>
              </a:rPr>
              <a:t> </a:t>
            </a:r>
            <a:r>
              <a:rPr sz="1800" b="0" dirty="0">
                <a:latin typeface="Trebuchet MS"/>
                <a:cs typeface="Trebuchet MS"/>
              </a:rPr>
              <a:t>di</a:t>
            </a:r>
            <a:r>
              <a:rPr sz="1800" b="0" spc="50" dirty="0">
                <a:latin typeface="Trebuchet MS"/>
                <a:cs typeface="Trebuchet MS"/>
              </a:rPr>
              <a:t> </a:t>
            </a:r>
            <a:r>
              <a:rPr sz="1800" b="0" dirty="0">
                <a:latin typeface="Trebuchet MS"/>
                <a:cs typeface="Trebuchet MS"/>
              </a:rPr>
              <a:t>bidang</a:t>
            </a:r>
            <a:r>
              <a:rPr sz="1800" b="0" spc="55" dirty="0">
                <a:latin typeface="Trebuchet MS"/>
                <a:cs typeface="Trebuchet MS"/>
              </a:rPr>
              <a:t> </a:t>
            </a:r>
            <a:r>
              <a:rPr sz="1800" b="0" dirty="0">
                <a:latin typeface="Trebuchet MS"/>
                <a:cs typeface="Trebuchet MS"/>
              </a:rPr>
              <a:t>inovasi,</a:t>
            </a:r>
            <a:r>
              <a:rPr sz="1800" b="0" spc="50" dirty="0">
                <a:latin typeface="Trebuchet MS"/>
                <a:cs typeface="Trebuchet MS"/>
              </a:rPr>
              <a:t> </a:t>
            </a:r>
            <a:r>
              <a:rPr sz="1800" b="0" spc="-10" dirty="0">
                <a:latin typeface="Trebuchet MS"/>
                <a:cs typeface="Trebuchet MS"/>
              </a:rPr>
              <a:t>kewirausahaan, </a:t>
            </a:r>
            <a:r>
              <a:rPr sz="1800" b="0" spc="55" dirty="0">
                <a:latin typeface="Trebuchet MS"/>
                <a:cs typeface="Trebuchet MS"/>
              </a:rPr>
              <a:t>dan</a:t>
            </a:r>
            <a:r>
              <a:rPr sz="1800" b="0" spc="-30" dirty="0">
                <a:latin typeface="Trebuchet MS"/>
                <a:cs typeface="Trebuchet MS"/>
              </a:rPr>
              <a:t> </a:t>
            </a:r>
            <a:r>
              <a:rPr sz="1800" b="0" spc="55" dirty="0">
                <a:latin typeface="Trebuchet MS"/>
                <a:cs typeface="Trebuchet MS"/>
              </a:rPr>
              <a:t>pengembangan</a:t>
            </a:r>
            <a:r>
              <a:rPr sz="1800" b="0" spc="-30" dirty="0">
                <a:latin typeface="Trebuchet MS"/>
                <a:cs typeface="Trebuchet MS"/>
              </a:rPr>
              <a:t> </a:t>
            </a:r>
            <a:r>
              <a:rPr sz="1800" b="0" spc="-10" dirty="0">
                <a:latin typeface="Trebuchet MS"/>
                <a:cs typeface="Trebuchet MS"/>
              </a:rPr>
              <a:t>ekonomi.</a:t>
            </a:r>
            <a:endParaRPr sz="1800" dirty="0">
              <a:latin typeface="Trebuchet MS"/>
              <a:cs typeface="Trebuchet MS"/>
            </a:endParaRPr>
          </a:p>
          <a:p>
            <a:pPr>
              <a:lnSpc>
                <a:spcPct val="100000"/>
              </a:lnSpc>
              <a:spcBef>
                <a:spcPts val="85"/>
              </a:spcBef>
            </a:pPr>
            <a:endParaRPr sz="1800" dirty="0">
              <a:latin typeface="Trebuchet MS"/>
              <a:cs typeface="Trebuchet MS"/>
            </a:endParaRPr>
          </a:p>
          <a:p>
            <a:pPr marL="12700">
              <a:lnSpc>
                <a:spcPct val="100000"/>
              </a:lnSpc>
            </a:pPr>
            <a:r>
              <a:rPr sz="1800" dirty="0"/>
              <a:t>Etika</a:t>
            </a:r>
            <a:r>
              <a:rPr sz="1800" spc="-30" dirty="0"/>
              <a:t> </a:t>
            </a:r>
            <a:r>
              <a:rPr sz="1800" spc="60" dirty="0"/>
              <a:t>dalam</a:t>
            </a:r>
            <a:r>
              <a:rPr sz="1800" spc="-35" dirty="0"/>
              <a:t> </a:t>
            </a:r>
            <a:r>
              <a:rPr sz="1800" spc="65" dirty="0"/>
              <a:t>penggunaan</a:t>
            </a:r>
            <a:r>
              <a:rPr sz="1800" spc="-30" dirty="0"/>
              <a:t> </a:t>
            </a:r>
            <a:r>
              <a:rPr sz="1800" spc="-10" dirty="0"/>
              <a:t>teknologi</a:t>
            </a:r>
          </a:p>
          <a:p>
            <a:pPr marL="12700" marR="113030">
              <a:lnSpc>
                <a:spcPct val="150000"/>
              </a:lnSpc>
              <a:spcBef>
                <a:spcPts val="125"/>
              </a:spcBef>
            </a:pPr>
            <a:r>
              <a:rPr sz="1800" b="0" dirty="0">
                <a:latin typeface="Trebuchet MS"/>
                <a:cs typeface="Trebuchet MS"/>
              </a:rPr>
              <a:t>Seiring</a:t>
            </a:r>
            <a:r>
              <a:rPr sz="1800" b="0" spc="70" dirty="0">
                <a:latin typeface="Trebuchet MS"/>
                <a:cs typeface="Trebuchet MS"/>
              </a:rPr>
              <a:t> </a:t>
            </a:r>
            <a:r>
              <a:rPr sz="1800" b="0" spc="55" dirty="0">
                <a:latin typeface="Trebuchet MS"/>
                <a:cs typeface="Trebuchet MS"/>
              </a:rPr>
              <a:t>dengan</a:t>
            </a:r>
            <a:r>
              <a:rPr sz="1800" b="0" spc="70" dirty="0">
                <a:latin typeface="Trebuchet MS"/>
                <a:cs typeface="Trebuchet MS"/>
              </a:rPr>
              <a:t> </a:t>
            </a:r>
            <a:r>
              <a:rPr sz="1800" b="0" spc="45" dirty="0">
                <a:latin typeface="Trebuchet MS"/>
                <a:cs typeface="Trebuchet MS"/>
              </a:rPr>
              <a:t>semakin</a:t>
            </a:r>
            <a:r>
              <a:rPr sz="1800" b="0" spc="70" dirty="0">
                <a:latin typeface="Trebuchet MS"/>
                <a:cs typeface="Trebuchet MS"/>
              </a:rPr>
              <a:t> </a:t>
            </a:r>
            <a:r>
              <a:rPr sz="1800" b="0" spc="50" dirty="0">
                <a:latin typeface="Trebuchet MS"/>
                <a:cs typeface="Trebuchet MS"/>
              </a:rPr>
              <a:t>meluasnya</a:t>
            </a:r>
            <a:r>
              <a:rPr sz="1800" b="0" spc="70" dirty="0">
                <a:latin typeface="Trebuchet MS"/>
                <a:cs typeface="Trebuchet MS"/>
              </a:rPr>
              <a:t> </a:t>
            </a:r>
            <a:r>
              <a:rPr sz="1800" b="0" spc="60" dirty="0">
                <a:latin typeface="Trebuchet MS"/>
                <a:cs typeface="Trebuchet MS"/>
              </a:rPr>
              <a:t>penggunaan</a:t>
            </a:r>
            <a:r>
              <a:rPr sz="1800" b="0" spc="70" dirty="0">
                <a:latin typeface="Trebuchet MS"/>
                <a:cs typeface="Trebuchet MS"/>
              </a:rPr>
              <a:t> </a:t>
            </a:r>
            <a:r>
              <a:rPr sz="1800" b="0" spc="-10" dirty="0">
                <a:latin typeface="Trebuchet MS"/>
                <a:cs typeface="Trebuchet MS"/>
              </a:rPr>
              <a:t>teknologi,</a:t>
            </a:r>
            <a:r>
              <a:rPr sz="1800" b="0" spc="70" dirty="0">
                <a:latin typeface="Trebuchet MS"/>
                <a:cs typeface="Trebuchet MS"/>
              </a:rPr>
              <a:t> </a:t>
            </a:r>
            <a:r>
              <a:rPr sz="1800" b="0" dirty="0">
                <a:latin typeface="Trebuchet MS"/>
                <a:cs typeface="Trebuchet MS"/>
              </a:rPr>
              <a:t>pertanyaan</a:t>
            </a:r>
            <a:r>
              <a:rPr sz="1800" b="0" spc="70" dirty="0">
                <a:latin typeface="Trebuchet MS"/>
                <a:cs typeface="Trebuchet MS"/>
              </a:rPr>
              <a:t> </a:t>
            </a:r>
            <a:r>
              <a:rPr sz="1800" b="0" dirty="0">
                <a:latin typeface="Trebuchet MS"/>
                <a:cs typeface="Trebuchet MS"/>
              </a:rPr>
              <a:t>etis</a:t>
            </a:r>
            <a:r>
              <a:rPr sz="1800" b="0" spc="70" dirty="0">
                <a:latin typeface="Trebuchet MS"/>
                <a:cs typeface="Trebuchet MS"/>
              </a:rPr>
              <a:t> </a:t>
            </a:r>
            <a:r>
              <a:rPr sz="1800" b="0" dirty="0">
                <a:latin typeface="Trebuchet MS"/>
                <a:cs typeface="Trebuchet MS"/>
              </a:rPr>
              <a:t>seperti</a:t>
            </a:r>
            <a:r>
              <a:rPr sz="1800" b="0" spc="70" dirty="0">
                <a:latin typeface="Trebuchet MS"/>
                <a:cs typeface="Trebuchet MS"/>
              </a:rPr>
              <a:t> </a:t>
            </a:r>
            <a:r>
              <a:rPr sz="1800" b="0" dirty="0">
                <a:latin typeface="Trebuchet MS"/>
                <a:cs typeface="Trebuchet MS"/>
              </a:rPr>
              <a:t>privasi</a:t>
            </a:r>
            <a:r>
              <a:rPr sz="1800" b="0" spc="70" dirty="0">
                <a:latin typeface="Trebuchet MS"/>
                <a:cs typeface="Trebuchet MS"/>
              </a:rPr>
              <a:t> </a:t>
            </a:r>
            <a:r>
              <a:rPr sz="1800" b="0" spc="-30" dirty="0">
                <a:latin typeface="Trebuchet MS"/>
                <a:cs typeface="Trebuchet MS"/>
              </a:rPr>
              <a:t>data,</a:t>
            </a:r>
            <a:r>
              <a:rPr sz="1800" b="0" spc="75" dirty="0">
                <a:latin typeface="Trebuchet MS"/>
                <a:cs typeface="Trebuchet MS"/>
              </a:rPr>
              <a:t> </a:t>
            </a:r>
            <a:r>
              <a:rPr sz="1800" b="0" spc="30" dirty="0">
                <a:latin typeface="Trebuchet MS"/>
                <a:cs typeface="Trebuchet MS"/>
              </a:rPr>
              <a:t>bias </a:t>
            </a:r>
            <a:r>
              <a:rPr sz="1800" b="0" spc="-10" dirty="0">
                <a:latin typeface="Trebuchet MS"/>
                <a:cs typeface="Trebuchet MS"/>
              </a:rPr>
              <a:t>algoritma,</a:t>
            </a:r>
            <a:r>
              <a:rPr sz="1800" b="0" spc="35" dirty="0">
                <a:latin typeface="Trebuchet MS"/>
                <a:cs typeface="Trebuchet MS"/>
              </a:rPr>
              <a:t> </a:t>
            </a:r>
            <a:r>
              <a:rPr sz="1800" b="0" spc="55" dirty="0">
                <a:latin typeface="Trebuchet MS"/>
                <a:cs typeface="Trebuchet MS"/>
              </a:rPr>
              <a:t>dan</a:t>
            </a:r>
            <a:r>
              <a:rPr sz="1800" b="0" spc="35" dirty="0">
                <a:latin typeface="Trebuchet MS"/>
                <a:cs typeface="Trebuchet MS"/>
              </a:rPr>
              <a:t> </a:t>
            </a:r>
            <a:r>
              <a:rPr sz="1800" b="0" spc="55" dirty="0">
                <a:latin typeface="Trebuchet MS"/>
                <a:cs typeface="Trebuchet MS"/>
              </a:rPr>
              <a:t>tanggung</a:t>
            </a:r>
            <a:r>
              <a:rPr sz="1800" b="0" spc="35" dirty="0">
                <a:latin typeface="Trebuchet MS"/>
                <a:cs typeface="Trebuchet MS"/>
              </a:rPr>
              <a:t> </a:t>
            </a:r>
            <a:r>
              <a:rPr sz="1800" b="0" dirty="0">
                <a:latin typeface="Trebuchet MS"/>
                <a:cs typeface="Trebuchet MS"/>
              </a:rPr>
              <a:t>jawab</a:t>
            </a:r>
            <a:r>
              <a:rPr sz="1800" b="0" spc="35" dirty="0">
                <a:latin typeface="Trebuchet MS"/>
                <a:cs typeface="Trebuchet MS"/>
              </a:rPr>
              <a:t> </a:t>
            </a:r>
            <a:r>
              <a:rPr sz="1800" b="0" spc="50" dirty="0">
                <a:latin typeface="Trebuchet MS"/>
                <a:cs typeface="Trebuchet MS"/>
              </a:rPr>
              <a:t>sosial</a:t>
            </a:r>
            <a:r>
              <a:rPr sz="1800" b="0" spc="35" dirty="0">
                <a:latin typeface="Trebuchet MS"/>
                <a:cs typeface="Trebuchet MS"/>
              </a:rPr>
              <a:t> </a:t>
            </a:r>
            <a:r>
              <a:rPr sz="1800" b="0" dirty="0">
                <a:latin typeface="Trebuchet MS"/>
                <a:cs typeface="Trebuchet MS"/>
              </a:rPr>
              <a:t>dalam</a:t>
            </a:r>
            <a:r>
              <a:rPr sz="1800" b="0" spc="35" dirty="0">
                <a:latin typeface="Trebuchet MS"/>
                <a:cs typeface="Trebuchet MS"/>
              </a:rPr>
              <a:t> </a:t>
            </a:r>
            <a:r>
              <a:rPr sz="1800" b="0" spc="55" dirty="0">
                <a:latin typeface="Trebuchet MS"/>
                <a:cs typeface="Trebuchet MS"/>
              </a:rPr>
              <a:t>pengembangan</a:t>
            </a:r>
            <a:r>
              <a:rPr sz="1800" b="0" spc="35" dirty="0">
                <a:latin typeface="Trebuchet MS"/>
                <a:cs typeface="Trebuchet MS"/>
              </a:rPr>
              <a:t> </a:t>
            </a:r>
            <a:r>
              <a:rPr sz="1800" b="0" dirty="0">
                <a:latin typeface="Trebuchet MS"/>
                <a:cs typeface="Trebuchet MS"/>
              </a:rPr>
              <a:t>teknologi</a:t>
            </a:r>
            <a:r>
              <a:rPr sz="1800" b="0" spc="35" dirty="0">
                <a:latin typeface="Trebuchet MS"/>
                <a:cs typeface="Trebuchet MS"/>
              </a:rPr>
              <a:t> </a:t>
            </a:r>
            <a:r>
              <a:rPr sz="1800" b="0" dirty="0">
                <a:latin typeface="Trebuchet MS"/>
                <a:cs typeface="Trebuchet MS"/>
              </a:rPr>
              <a:t>menjadi</a:t>
            </a:r>
            <a:r>
              <a:rPr sz="1800" b="0" spc="35" dirty="0">
                <a:latin typeface="Trebuchet MS"/>
                <a:cs typeface="Trebuchet MS"/>
              </a:rPr>
              <a:t> </a:t>
            </a:r>
            <a:r>
              <a:rPr sz="1800" b="0" dirty="0">
                <a:latin typeface="Trebuchet MS"/>
                <a:cs typeface="Trebuchet MS"/>
              </a:rPr>
              <a:t>penting</a:t>
            </a:r>
            <a:r>
              <a:rPr sz="1800" b="0" spc="35" dirty="0">
                <a:latin typeface="Trebuchet MS"/>
                <a:cs typeface="Trebuchet MS"/>
              </a:rPr>
              <a:t> </a:t>
            </a:r>
            <a:r>
              <a:rPr sz="1800" b="0" dirty="0">
                <a:latin typeface="Trebuchet MS"/>
                <a:cs typeface="Trebuchet MS"/>
              </a:rPr>
              <a:t>untuk</a:t>
            </a:r>
            <a:r>
              <a:rPr sz="1800" b="0" spc="35" dirty="0">
                <a:latin typeface="Trebuchet MS"/>
                <a:cs typeface="Trebuchet MS"/>
              </a:rPr>
              <a:t> </a:t>
            </a:r>
            <a:r>
              <a:rPr sz="1800" b="0" spc="40" dirty="0">
                <a:latin typeface="Trebuchet MS"/>
                <a:cs typeface="Trebuchet MS"/>
              </a:rPr>
              <a:t>dibahas </a:t>
            </a:r>
            <a:r>
              <a:rPr sz="1800" b="0" spc="55" dirty="0">
                <a:latin typeface="Trebuchet MS"/>
                <a:cs typeface="Trebuchet MS"/>
              </a:rPr>
              <a:t>dan</a:t>
            </a:r>
            <a:r>
              <a:rPr sz="1800" b="0" spc="-55" dirty="0">
                <a:latin typeface="Trebuchet MS"/>
                <a:cs typeface="Trebuchet MS"/>
              </a:rPr>
              <a:t> </a:t>
            </a:r>
            <a:r>
              <a:rPr sz="1800" b="0" spc="-10" dirty="0">
                <a:latin typeface="Trebuchet MS"/>
                <a:cs typeface="Trebuchet MS"/>
              </a:rPr>
              <a:t>dipahami.</a:t>
            </a:r>
            <a:endParaRPr sz="1800" dirty="0">
              <a:latin typeface="Trebuchet MS"/>
              <a:cs typeface="Trebuchet MS"/>
            </a:endParaRPr>
          </a:p>
        </p:txBody>
      </p:sp>
      <p:pic>
        <p:nvPicPr>
          <p:cNvPr id="5" name="object 5">
            <a:hlinkClick r:id="rId3"/>
          </p:cNvPr>
          <p:cNvPicPr/>
          <p:nvPr/>
        </p:nvPicPr>
        <p:blipFill>
          <a:blip r:embed="rId4" cstate="print"/>
          <a:stretch>
            <a:fillRect/>
          </a:stretch>
        </p:blipFill>
        <p:spPr>
          <a:xfrm>
            <a:off x="10669715" y="6503670"/>
            <a:ext cx="1400174" cy="28574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92031" y="2135584"/>
            <a:ext cx="6179939" cy="1028502"/>
          </a:xfrm>
          <a:prstGeom prst="rect">
            <a:avLst/>
          </a:prstGeom>
          <a:noFill/>
          <a:ln/>
        </p:spPr>
        <p:txBody>
          <a:bodyPr wrap="square" lIns="0" tIns="0" rIns="0" bIns="0" rtlCol="0" anchor="t"/>
          <a:lstStyle/>
          <a:p>
            <a:pPr>
              <a:lnSpc>
                <a:spcPts val="4042"/>
              </a:lnSpc>
            </a:pPr>
            <a:r>
              <a:rPr lang="en-US" sz="3208" dirty="0">
                <a:solidFill>
                  <a:srgbClr val="383838"/>
                </a:solidFill>
                <a:latin typeface="Patrick Hand" pitchFamily="34" charset="0"/>
                <a:ea typeface="Patrick Hand" pitchFamily="34" charset="-122"/>
                <a:cs typeface="Patrick Hand" pitchFamily="34" charset="-120"/>
              </a:rPr>
              <a:t>Perkembangan Komputer Terkini: Inovasi yang Mengubah Dunia</a:t>
            </a:r>
            <a:endParaRPr lang="en-US" sz="3208" dirty="0"/>
          </a:p>
        </p:txBody>
      </p:sp>
      <p:sp>
        <p:nvSpPr>
          <p:cNvPr id="4" name="Text 1"/>
          <p:cNvSpPr/>
          <p:nvPr/>
        </p:nvSpPr>
        <p:spPr>
          <a:xfrm>
            <a:off x="5292031" y="3472657"/>
            <a:ext cx="6179939" cy="658416"/>
          </a:xfrm>
          <a:prstGeom prst="rect">
            <a:avLst/>
          </a:prstGeom>
          <a:noFill/>
          <a:ln/>
        </p:spPr>
        <p:txBody>
          <a:bodyPr wrap="squar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Mari kita telusuri evolusi komputer dari masa lampau. Saat ini, kita akan membahas tren teknologi terkini. Pentingnya memahami perkembangan ini sangatlah besar.</a:t>
            </a:r>
            <a:endParaRPr lang="en-US" sz="1583" dirty="0"/>
          </a:p>
        </p:txBody>
      </p:sp>
      <p:sp>
        <p:nvSpPr>
          <p:cNvPr id="5" name="Shape 2"/>
          <p:cNvSpPr/>
          <p:nvPr/>
        </p:nvSpPr>
        <p:spPr>
          <a:xfrm>
            <a:off x="5292031" y="4377829"/>
            <a:ext cx="329108" cy="329108"/>
          </a:xfrm>
          <a:prstGeom prst="roundRect">
            <a:avLst>
              <a:gd name="adj" fmla="val 23151155"/>
            </a:avLst>
          </a:prstGeom>
          <a:noFill/>
          <a:ln w="7620">
            <a:solidFill>
              <a:srgbClr val="FFFFFF"/>
            </a:solidFill>
            <a:prstDash val="soli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571750"/>
          </a:xfrm>
          <a:prstGeom prst="rect">
            <a:avLst/>
          </a:prstGeom>
        </p:spPr>
      </p:pic>
      <p:sp>
        <p:nvSpPr>
          <p:cNvPr id="3" name="Text 0"/>
          <p:cNvSpPr/>
          <p:nvPr/>
        </p:nvSpPr>
        <p:spPr>
          <a:xfrm>
            <a:off x="720031" y="3223320"/>
            <a:ext cx="7903369" cy="514251"/>
          </a:xfrm>
          <a:prstGeom prst="rect">
            <a:avLst/>
          </a:prstGeom>
          <a:noFill/>
          <a:ln/>
        </p:spPr>
        <p:txBody>
          <a:bodyPr wrap="none" lIns="0" tIns="0" rIns="0" bIns="0" rtlCol="0" anchor="t"/>
          <a:lstStyle/>
          <a:p>
            <a:pPr>
              <a:lnSpc>
                <a:spcPts val="4042"/>
              </a:lnSpc>
            </a:pPr>
            <a:r>
              <a:rPr lang="en-US" sz="3208" dirty="0">
                <a:solidFill>
                  <a:srgbClr val="383838"/>
                </a:solidFill>
                <a:latin typeface="Patrick Hand" pitchFamily="34" charset="0"/>
                <a:ea typeface="Patrick Hand" pitchFamily="34" charset="-122"/>
                <a:cs typeface="Patrick Hand" pitchFamily="34" charset="-120"/>
              </a:rPr>
              <a:t>Artificial Intelligence (AI): Komputer yang "Berpikir"</a:t>
            </a:r>
            <a:endParaRPr lang="en-US" sz="3208" dirty="0"/>
          </a:p>
        </p:txBody>
      </p:sp>
      <p:sp>
        <p:nvSpPr>
          <p:cNvPr id="4" name="Text 1"/>
          <p:cNvSpPr/>
          <p:nvPr/>
        </p:nvSpPr>
        <p:spPr>
          <a:xfrm>
            <a:off x="720031" y="4046141"/>
            <a:ext cx="10751939" cy="658416"/>
          </a:xfrm>
          <a:prstGeom prst="rect">
            <a:avLst/>
          </a:prstGeom>
          <a:noFill/>
          <a:ln/>
        </p:spPr>
        <p:txBody>
          <a:bodyPr wrap="squar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AI, dengan cabang seperti Machine Learning, mengubah dunia. Penerapannya meliputi asisten virtual dan kendaraan otonom. AI juga meningkatkan rekomendasi produk.</a:t>
            </a:r>
            <a:endParaRPr lang="en-US" sz="1583" dirty="0"/>
          </a:p>
        </p:txBody>
      </p:sp>
      <p:sp>
        <p:nvSpPr>
          <p:cNvPr id="5" name="Shape 2"/>
          <p:cNvSpPr/>
          <p:nvPr/>
        </p:nvSpPr>
        <p:spPr>
          <a:xfrm>
            <a:off x="720031" y="5167313"/>
            <a:ext cx="462856" cy="462856"/>
          </a:xfrm>
          <a:prstGeom prst="roundRect">
            <a:avLst>
              <a:gd name="adj" fmla="val 18669"/>
            </a:avLst>
          </a:prstGeom>
          <a:solidFill>
            <a:srgbClr val="E6E6E6"/>
          </a:solidFill>
          <a:ln w="15240">
            <a:solidFill>
              <a:srgbClr val="CCCCCC"/>
            </a:solidFill>
            <a:prstDash val="solid"/>
          </a:ln>
        </p:spPr>
      </p:sp>
      <p:sp>
        <p:nvSpPr>
          <p:cNvPr id="6" name="Text 3"/>
          <p:cNvSpPr/>
          <p:nvPr/>
        </p:nvSpPr>
        <p:spPr>
          <a:xfrm>
            <a:off x="906562" y="5275262"/>
            <a:ext cx="89694" cy="246857"/>
          </a:xfrm>
          <a:prstGeom prst="rect">
            <a:avLst/>
          </a:prstGeom>
          <a:noFill/>
          <a:ln/>
        </p:spPr>
        <p:txBody>
          <a:bodyPr wrap="none" lIns="0" tIns="0" rIns="0" bIns="0" rtlCol="0" anchor="t"/>
          <a:lstStyle/>
          <a:p>
            <a:pPr algn="ctr">
              <a:lnSpc>
                <a:spcPts val="1917"/>
              </a:lnSpc>
            </a:pPr>
            <a:r>
              <a:rPr lang="en-US" sz="1917" dirty="0">
                <a:solidFill>
                  <a:srgbClr val="383838"/>
                </a:solidFill>
                <a:latin typeface="Patrick Hand" pitchFamily="34" charset="0"/>
                <a:ea typeface="Patrick Hand" pitchFamily="34" charset="-122"/>
                <a:cs typeface="Patrick Hand" pitchFamily="34" charset="-120"/>
              </a:rPr>
              <a:t>1</a:t>
            </a:r>
            <a:endParaRPr lang="en-US" sz="1917" dirty="0"/>
          </a:p>
        </p:txBody>
      </p:sp>
      <p:sp>
        <p:nvSpPr>
          <p:cNvPr id="7" name="Text 4"/>
          <p:cNvSpPr/>
          <p:nvPr/>
        </p:nvSpPr>
        <p:spPr>
          <a:xfrm>
            <a:off x="1388567" y="5167313"/>
            <a:ext cx="2057400" cy="257175"/>
          </a:xfrm>
          <a:prstGeom prst="rect">
            <a:avLst/>
          </a:prstGeom>
          <a:noFill/>
          <a:ln/>
        </p:spPr>
        <p:txBody>
          <a:bodyPr wrap="none" lIns="0" tIns="0" rIns="0" bIns="0" rtlCol="0" anchor="t"/>
          <a:lstStyle/>
          <a:p>
            <a:pPr>
              <a:lnSpc>
                <a:spcPts val="2000"/>
              </a:lnSpc>
            </a:pPr>
            <a:r>
              <a:rPr lang="en-US" sz="1583" dirty="0">
                <a:solidFill>
                  <a:srgbClr val="383838"/>
                </a:solidFill>
                <a:latin typeface="Patrick Hand" pitchFamily="34" charset="0"/>
                <a:ea typeface="Patrick Hand" pitchFamily="34" charset="-122"/>
                <a:cs typeface="Patrick Hand" pitchFamily="34" charset="-120"/>
              </a:rPr>
              <a:t>Asisten Virtual</a:t>
            </a:r>
            <a:endParaRPr lang="en-US" sz="1583" dirty="0"/>
          </a:p>
        </p:txBody>
      </p:sp>
      <p:sp>
        <p:nvSpPr>
          <p:cNvPr id="8" name="Text 5"/>
          <p:cNvSpPr/>
          <p:nvPr/>
        </p:nvSpPr>
        <p:spPr>
          <a:xfrm>
            <a:off x="1388567" y="5547916"/>
            <a:ext cx="2778323" cy="658416"/>
          </a:xfrm>
          <a:prstGeom prst="rect">
            <a:avLst/>
          </a:prstGeom>
          <a:noFill/>
          <a:ln/>
        </p:spPr>
        <p:txBody>
          <a:bodyPr wrap="squar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Siri dan Google Assistant mempermudah hidup.</a:t>
            </a:r>
            <a:endParaRPr lang="en-US" sz="1583" dirty="0"/>
          </a:p>
        </p:txBody>
      </p:sp>
      <p:sp>
        <p:nvSpPr>
          <p:cNvPr id="9" name="Shape 6"/>
          <p:cNvSpPr/>
          <p:nvPr/>
        </p:nvSpPr>
        <p:spPr>
          <a:xfrm>
            <a:off x="4372570" y="5167313"/>
            <a:ext cx="462856" cy="462856"/>
          </a:xfrm>
          <a:prstGeom prst="roundRect">
            <a:avLst>
              <a:gd name="adj" fmla="val 18669"/>
            </a:avLst>
          </a:prstGeom>
          <a:solidFill>
            <a:srgbClr val="E6E6E6"/>
          </a:solidFill>
          <a:ln w="15240">
            <a:solidFill>
              <a:srgbClr val="CCCCCC"/>
            </a:solidFill>
            <a:prstDash val="solid"/>
          </a:ln>
        </p:spPr>
      </p:sp>
      <p:sp>
        <p:nvSpPr>
          <p:cNvPr id="10" name="Text 7"/>
          <p:cNvSpPr/>
          <p:nvPr/>
        </p:nvSpPr>
        <p:spPr>
          <a:xfrm>
            <a:off x="4546203" y="5275262"/>
            <a:ext cx="115590" cy="246857"/>
          </a:xfrm>
          <a:prstGeom prst="rect">
            <a:avLst/>
          </a:prstGeom>
          <a:noFill/>
          <a:ln/>
        </p:spPr>
        <p:txBody>
          <a:bodyPr wrap="none" lIns="0" tIns="0" rIns="0" bIns="0" rtlCol="0" anchor="t"/>
          <a:lstStyle/>
          <a:p>
            <a:pPr algn="ctr">
              <a:lnSpc>
                <a:spcPts val="1917"/>
              </a:lnSpc>
            </a:pPr>
            <a:r>
              <a:rPr lang="en-US" sz="1917" dirty="0">
                <a:solidFill>
                  <a:srgbClr val="383838"/>
                </a:solidFill>
                <a:latin typeface="Patrick Hand" pitchFamily="34" charset="0"/>
                <a:ea typeface="Patrick Hand" pitchFamily="34" charset="-122"/>
                <a:cs typeface="Patrick Hand" pitchFamily="34" charset="-120"/>
              </a:rPr>
              <a:t>2</a:t>
            </a:r>
            <a:endParaRPr lang="en-US" sz="1917" dirty="0"/>
          </a:p>
        </p:txBody>
      </p:sp>
      <p:sp>
        <p:nvSpPr>
          <p:cNvPr id="11" name="Text 8"/>
          <p:cNvSpPr/>
          <p:nvPr/>
        </p:nvSpPr>
        <p:spPr>
          <a:xfrm>
            <a:off x="5041107" y="5167313"/>
            <a:ext cx="2057400" cy="257175"/>
          </a:xfrm>
          <a:prstGeom prst="rect">
            <a:avLst/>
          </a:prstGeom>
          <a:noFill/>
          <a:ln/>
        </p:spPr>
        <p:txBody>
          <a:bodyPr wrap="none" lIns="0" tIns="0" rIns="0" bIns="0" rtlCol="0" anchor="t"/>
          <a:lstStyle/>
          <a:p>
            <a:pPr>
              <a:lnSpc>
                <a:spcPts val="2000"/>
              </a:lnSpc>
            </a:pPr>
            <a:r>
              <a:rPr lang="en-US" sz="1583" dirty="0">
                <a:solidFill>
                  <a:srgbClr val="383838"/>
                </a:solidFill>
                <a:latin typeface="Patrick Hand" pitchFamily="34" charset="0"/>
                <a:ea typeface="Patrick Hand" pitchFamily="34" charset="-122"/>
                <a:cs typeface="Patrick Hand" pitchFamily="34" charset="-120"/>
              </a:rPr>
              <a:t>Kendaraan Otonom</a:t>
            </a:r>
            <a:endParaRPr lang="en-US" sz="1583" dirty="0"/>
          </a:p>
        </p:txBody>
      </p:sp>
      <p:sp>
        <p:nvSpPr>
          <p:cNvPr id="12" name="Text 9"/>
          <p:cNvSpPr/>
          <p:nvPr/>
        </p:nvSpPr>
        <p:spPr>
          <a:xfrm>
            <a:off x="5041107" y="5547916"/>
            <a:ext cx="2778323" cy="658416"/>
          </a:xfrm>
          <a:prstGeom prst="rect">
            <a:avLst/>
          </a:prstGeom>
          <a:noFill/>
          <a:ln/>
        </p:spPr>
        <p:txBody>
          <a:bodyPr wrap="squar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Tesla dan Waymo mengubah transportasi.</a:t>
            </a:r>
            <a:endParaRPr lang="en-US" sz="1583" dirty="0"/>
          </a:p>
        </p:txBody>
      </p:sp>
      <p:sp>
        <p:nvSpPr>
          <p:cNvPr id="13" name="Shape 10"/>
          <p:cNvSpPr/>
          <p:nvPr/>
        </p:nvSpPr>
        <p:spPr>
          <a:xfrm>
            <a:off x="8025110" y="5167313"/>
            <a:ext cx="462856" cy="462856"/>
          </a:xfrm>
          <a:prstGeom prst="roundRect">
            <a:avLst>
              <a:gd name="adj" fmla="val 18669"/>
            </a:avLst>
          </a:prstGeom>
          <a:solidFill>
            <a:srgbClr val="E6E6E6"/>
          </a:solidFill>
          <a:ln w="15240">
            <a:solidFill>
              <a:srgbClr val="CCCCCC"/>
            </a:solidFill>
            <a:prstDash val="solid"/>
          </a:ln>
        </p:spPr>
      </p:sp>
      <p:sp>
        <p:nvSpPr>
          <p:cNvPr id="14" name="Text 11"/>
          <p:cNvSpPr/>
          <p:nvPr/>
        </p:nvSpPr>
        <p:spPr>
          <a:xfrm>
            <a:off x="8201224" y="5275262"/>
            <a:ext cx="110629" cy="246857"/>
          </a:xfrm>
          <a:prstGeom prst="rect">
            <a:avLst/>
          </a:prstGeom>
          <a:noFill/>
          <a:ln/>
        </p:spPr>
        <p:txBody>
          <a:bodyPr wrap="none" lIns="0" tIns="0" rIns="0" bIns="0" rtlCol="0" anchor="t"/>
          <a:lstStyle/>
          <a:p>
            <a:pPr algn="ctr">
              <a:lnSpc>
                <a:spcPts val="1917"/>
              </a:lnSpc>
            </a:pPr>
            <a:r>
              <a:rPr lang="en-US" sz="1917" dirty="0">
                <a:solidFill>
                  <a:srgbClr val="383838"/>
                </a:solidFill>
                <a:latin typeface="Patrick Hand" pitchFamily="34" charset="0"/>
                <a:ea typeface="Patrick Hand" pitchFamily="34" charset="-122"/>
                <a:cs typeface="Patrick Hand" pitchFamily="34" charset="-120"/>
              </a:rPr>
              <a:t>3</a:t>
            </a:r>
            <a:endParaRPr lang="en-US" sz="1917" dirty="0"/>
          </a:p>
        </p:txBody>
      </p:sp>
      <p:sp>
        <p:nvSpPr>
          <p:cNvPr id="15" name="Text 12"/>
          <p:cNvSpPr/>
          <p:nvPr/>
        </p:nvSpPr>
        <p:spPr>
          <a:xfrm>
            <a:off x="8693646" y="5167313"/>
            <a:ext cx="2057400" cy="257175"/>
          </a:xfrm>
          <a:prstGeom prst="rect">
            <a:avLst/>
          </a:prstGeom>
          <a:noFill/>
          <a:ln/>
        </p:spPr>
        <p:txBody>
          <a:bodyPr wrap="none" lIns="0" tIns="0" rIns="0" bIns="0" rtlCol="0" anchor="t"/>
          <a:lstStyle/>
          <a:p>
            <a:pPr>
              <a:lnSpc>
                <a:spcPts val="2000"/>
              </a:lnSpc>
            </a:pPr>
            <a:r>
              <a:rPr lang="en-US" sz="1583" dirty="0">
                <a:solidFill>
                  <a:srgbClr val="383838"/>
                </a:solidFill>
                <a:latin typeface="Patrick Hand" pitchFamily="34" charset="0"/>
                <a:ea typeface="Patrick Hand" pitchFamily="34" charset="-122"/>
                <a:cs typeface="Patrick Hand" pitchFamily="34" charset="-120"/>
              </a:rPr>
              <a:t>Rekomendasi Produk</a:t>
            </a:r>
            <a:endParaRPr lang="en-US" sz="1583" dirty="0"/>
          </a:p>
        </p:txBody>
      </p:sp>
      <p:sp>
        <p:nvSpPr>
          <p:cNvPr id="16" name="Text 13"/>
          <p:cNvSpPr/>
          <p:nvPr/>
        </p:nvSpPr>
        <p:spPr>
          <a:xfrm>
            <a:off x="8693646" y="5547916"/>
            <a:ext cx="2778323" cy="658416"/>
          </a:xfrm>
          <a:prstGeom prst="rect">
            <a:avLst/>
          </a:prstGeom>
          <a:noFill/>
          <a:ln/>
        </p:spPr>
        <p:txBody>
          <a:bodyPr wrap="squar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Netflix dan Amazon menawarkan saran personal.</a:t>
            </a:r>
            <a:endParaRPr lang="en-US" sz="1583"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397"/>
          </a:xfrm>
          <a:prstGeom prst="rect">
            <a:avLst/>
          </a:prstGeom>
        </p:spPr>
      </p:pic>
      <p:sp>
        <p:nvSpPr>
          <p:cNvPr id="3" name="Text 0"/>
          <p:cNvSpPr/>
          <p:nvPr/>
        </p:nvSpPr>
        <p:spPr>
          <a:xfrm>
            <a:off x="699294" y="549474"/>
            <a:ext cx="6221413" cy="999133"/>
          </a:xfrm>
          <a:prstGeom prst="rect">
            <a:avLst/>
          </a:prstGeom>
          <a:noFill/>
          <a:ln/>
        </p:spPr>
        <p:txBody>
          <a:bodyPr wrap="square" lIns="0" tIns="0" rIns="0" bIns="0" rtlCol="0" anchor="t"/>
          <a:lstStyle/>
          <a:p>
            <a:pPr>
              <a:lnSpc>
                <a:spcPts val="3917"/>
              </a:lnSpc>
            </a:pPr>
            <a:r>
              <a:rPr lang="en-US" sz="3125" dirty="0">
                <a:solidFill>
                  <a:srgbClr val="383838"/>
                </a:solidFill>
                <a:latin typeface="Patrick Hand" pitchFamily="34" charset="0"/>
                <a:ea typeface="Patrick Hand" pitchFamily="34" charset="-122"/>
                <a:cs typeface="Patrick Hand" pitchFamily="34" charset="-120"/>
              </a:rPr>
              <a:t>Quantum Computing: Lompatan Revolusioner dalam Kekuatan Komputasi</a:t>
            </a:r>
            <a:endParaRPr lang="en-US" sz="3125" dirty="0"/>
          </a:p>
        </p:txBody>
      </p:sp>
      <p:sp>
        <p:nvSpPr>
          <p:cNvPr id="4" name="Text 1"/>
          <p:cNvSpPr/>
          <p:nvPr/>
        </p:nvSpPr>
        <p:spPr>
          <a:xfrm>
            <a:off x="699294" y="1848247"/>
            <a:ext cx="6221413" cy="639366"/>
          </a:xfrm>
          <a:prstGeom prst="rect">
            <a:avLst/>
          </a:prstGeom>
          <a:noFill/>
          <a:ln/>
        </p:spPr>
        <p:txBody>
          <a:bodyPr wrap="square" lIns="0" tIns="0" rIns="0" bIns="0" rtlCol="0" anchor="t"/>
          <a:lstStyle/>
          <a:p>
            <a:pPr>
              <a:lnSpc>
                <a:spcPts val="2500"/>
              </a:lnSpc>
            </a:pPr>
            <a:r>
              <a:rPr lang="en-US" sz="1542" dirty="0">
                <a:solidFill>
                  <a:srgbClr val="383838"/>
                </a:solidFill>
                <a:latin typeface="Patrick Hand" pitchFamily="34" charset="0"/>
                <a:ea typeface="Patrick Hand" pitchFamily="34" charset="-122"/>
                <a:cs typeface="Patrick Hand" pitchFamily="34" charset="-120"/>
              </a:rPr>
              <a:t>Quantum Computing menggunakan Qubit untuk kekuatan komputasi yang besar. Ini berbeda dari komputer klasik. Aplikasi potensialnya sangat luas.</a:t>
            </a:r>
            <a:endParaRPr lang="en-US" sz="1542" dirty="0"/>
          </a:p>
        </p:txBody>
      </p:sp>
      <p:pic>
        <p:nvPicPr>
          <p:cNvPr id="5" name="Image 1" descr="preencoded.png"/>
          <p:cNvPicPr>
            <a:picLocks noChangeAspect="1"/>
          </p:cNvPicPr>
          <p:nvPr/>
        </p:nvPicPr>
        <p:blipFill>
          <a:blip r:embed="rId4"/>
          <a:stretch>
            <a:fillRect/>
          </a:stretch>
        </p:blipFill>
        <p:spPr>
          <a:xfrm>
            <a:off x="699294" y="2712343"/>
            <a:ext cx="999033" cy="1198860"/>
          </a:xfrm>
          <a:prstGeom prst="rect">
            <a:avLst/>
          </a:prstGeom>
        </p:spPr>
      </p:pic>
      <p:sp>
        <p:nvSpPr>
          <p:cNvPr id="6" name="Text 2"/>
          <p:cNvSpPr/>
          <p:nvPr/>
        </p:nvSpPr>
        <p:spPr>
          <a:xfrm>
            <a:off x="1997968" y="2912070"/>
            <a:ext cx="1998167" cy="249733"/>
          </a:xfrm>
          <a:prstGeom prst="rect">
            <a:avLst/>
          </a:prstGeom>
          <a:noFill/>
          <a:ln/>
        </p:spPr>
        <p:txBody>
          <a:bodyPr wrap="none" lIns="0" tIns="0" rIns="0" bIns="0" rtlCol="0" anchor="t"/>
          <a:lstStyle/>
          <a:p>
            <a:pPr algn="l">
              <a:lnSpc>
                <a:spcPts val="1958"/>
              </a:lnSpc>
            </a:pPr>
            <a:r>
              <a:rPr lang="en-US" sz="1542" dirty="0">
                <a:solidFill>
                  <a:srgbClr val="383838"/>
                </a:solidFill>
                <a:latin typeface="Patrick Hand" pitchFamily="34" charset="0"/>
                <a:ea typeface="Patrick Hand" pitchFamily="34" charset="-122"/>
                <a:cs typeface="Patrick Hand" pitchFamily="34" charset="-120"/>
              </a:rPr>
              <a:t>Penemuan Obat</a:t>
            </a:r>
            <a:endParaRPr lang="en-US" sz="1542" dirty="0"/>
          </a:p>
        </p:txBody>
      </p:sp>
      <p:sp>
        <p:nvSpPr>
          <p:cNvPr id="7" name="Text 3"/>
          <p:cNvSpPr/>
          <p:nvPr/>
        </p:nvSpPr>
        <p:spPr>
          <a:xfrm>
            <a:off x="1997969" y="3281660"/>
            <a:ext cx="4922738" cy="319683"/>
          </a:xfrm>
          <a:prstGeom prst="rect">
            <a:avLst/>
          </a:prstGeom>
          <a:noFill/>
          <a:ln/>
        </p:spPr>
        <p:txBody>
          <a:bodyPr wrap="none" lIns="0" tIns="0" rIns="0" bIns="0" rtlCol="0" anchor="t"/>
          <a:lstStyle/>
          <a:p>
            <a:pPr algn="l">
              <a:lnSpc>
                <a:spcPts val="2500"/>
              </a:lnSpc>
            </a:pPr>
            <a:r>
              <a:rPr lang="en-US" sz="1542" dirty="0">
                <a:solidFill>
                  <a:srgbClr val="383838"/>
                </a:solidFill>
                <a:latin typeface="Patrick Hand" pitchFamily="34" charset="0"/>
                <a:ea typeface="Patrick Hand" pitchFamily="34" charset="-122"/>
                <a:cs typeface="Patrick Hand" pitchFamily="34" charset="-120"/>
              </a:rPr>
              <a:t>Mempercepat pengembangan obat baru.</a:t>
            </a:r>
            <a:endParaRPr lang="en-US" sz="1542" dirty="0"/>
          </a:p>
        </p:txBody>
      </p:sp>
      <p:pic>
        <p:nvPicPr>
          <p:cNvPr id="8" name="Image 2" descr="preencoded.png"/>
          <p:cNvPicPr>
            <a:picLocks noChangeAspect="1"/>
          </p:cNvPicPr>
          <p:nvPr/>
        </p:nvPicPr>
        <p:blipFill>
          <a:blip r:embed="rId5"/>
          <a:stretch>
            <a:fillRect/>
          </a:stretch>
        </p:blipFill>
        <p:spPr>
          <a:xfrm>
            <a:off x="699294" y="3911203"/>
            <a:ext cx="999033" cy="1198860"/>
          </a:xfrm>
          <a:prstGeom prst="rect">
            <a:avLst/>
          </a:prstGeom>
        </p:spPr>
      </p:pic>
      <p:sp>
        <p:nvSpPr>
          <p:cNvPr id="9" name="Text 4"/>
          <p:cNvSpPr/>
          <p:nvPr/>
        </p:nvSpPr>
        <p:spPr>
          <a:xfrm>
            <a:off x="1997968" y="4110931"/>
            <a:ext cx="1998167" cy="249733"/>
          </a:xfrm>
          <a:prstGeom prst="rect">
            <a:avLst/>
          </a:prstGeom>
          <a:noFill/>
          <a:ln/>
        </p:spPr>
        <p:txBody>
          <a:bodyPr wrap="none" lIns="0" tIns="0" rIns="0" bIns="0" rtlCol="0" anchor="t"/>
          <a:lstStyle/>
          <a:p>
            <a:pPr algn="l">
              <a:lnSpc>
                <a:spcPts val="1958"/>
              </a:lnSpc>
            </a:pPr>
            <a:r>
              <a:rPr lang="en-US" sz="1542" dirty="0">
                <a:solidFill>
                  <a:srgbClr val="383838"/>
                </a:solidFill>
                <a:latin typeface="Patrick Hand" pitchFamily="34" charset="0"/>
                <a:ea typeface="Patrick Hand" pitchFamily="34" charset="-122"/>
                <a:cs typeface="Patrick Hand" pitchFamily="34" charset="-120"/>
              </a:rPr>
              <a:t>Pemodelan Keuangan</a:t>
            </a:r>
            <a:endParaRPr lang="en-US" sz="1542" dirty="0"/>
          </a:p>
        </p:txBody>
      </p:sp>
      <p:sp>
        <p:nvSpPr>
          <p:cNvPr id="10" name="Text 5"/>
          <p:cNvSpPr/>
          <p:nvPr/>
        </p:nvSpPr>
        <p:spPr>
          <a:xfrm>
            <a:off x="1997969" y="4480520"/>
            <a:ext cx="4922738" cy="319683"/>
          </a:xfrm>
          <a:prstGeom prst="rect">
            <a:avLst/>
          </a:prstGeom>
          <a:noFill/>
          <a:ln/>
        </p:spPr>
        <p:txBody>
          <a:bodyPr wrap="none" lIns="0" tIns="0" rIns="0" bIns="0" rtlCol="0" anchor="t"/>
          <a:lstStyle/>
          <a:p>
            <a:pPr algn="l">
              <a:lnSpc>
                <a:spcPts val="2500"/>
              </a:lnSpc>
            </a:pPr>
            <a:r>
              <a:rPr lang="en-US" sz="1542" dirty="0">
                <a:solidFill>
                  <a:srgbClr val="383838"/>
                </a:solidFill>
                <a:latin typeface="Patrick Hand" pitchFamily="34" charset="0"/>
                <a:ea typeface="Patrick Hand" pitchFamily="34" charset="-122"/>
                <a:cs typeface="Patrick Hand" pitchFamily="34" charset="-120"/>
              </a:rPr>
              <a:t>Analisis keuangan yang lebih akurat.</a:t>
            </a:r>
            <a:endParaRPr lang="en-US" sz="1542" dirty="0"/>
          </a:p>
        </p:txBody>
      </p:sp>
      <p:pic>
        <p:nvPicPr>
          <p:cNvPr id="11" name="Image 3" descr="preencoded.png"/>
          <p:cNvPicPr>
            <a:picLocks noChangeAspect="1"/>
          </p:cNvPicPr>
          <p:nvPr/>
        </p:nvPicPr>
        <p:blipFill>
          <a:blip r:embed="rId6"/>
          <a:stretch>
            <a:fillRect/>
          </a:stretch>
        </p:blipFill>
        <p:spPr>
          <a:xfrm>
            <a:off x="699294" y="5110063"/>
            <a:ext cx="999033" cy="1198860"/>
          </a:xfrm>
          <a:prstGeom prst="rect">
            <a:avLst/>
          </a:prstGeom>
        </p:spPr>
      </p:pic>
      <p:sp>
        <p:nvSpPr>
          <p:cNvPr id="12" name="Text 6"/>
          <p:cNvSpPr/>
          <p:nvPr/>
        </p:nvSpPr>
        <p:spPr>
          <a:xfrm>
            <a:off x="1997968" y="5309791"/>
            <a:ext cx="1998167" cy="249733"/>
          </a:xfrm>
          <a:prstGeom prst="rect">
            <a:avLst/>
          </a:prstGeom>
          <a:noFill/>
          <a:ln/>
        </p:spPr>
        <p:txBody>
          <a:bodyPr wrap="none" lIns="0" tIns="0" rIns="0" bIns="0" rtlCol="0" anchor="t"/>
          <a:lstStyle/>
          <a:p>
            <a:pPr algn="l">
              <a:lnSpc>
                <a:spcPts val="1958"/>
              </a:lnSpc>
            </a:pPr>
            <a:r>
              <a:rPr lang="en-US" sz="1542" dirty="0">
                <a:solidFill>
                  <a:srgbClr val="383838"/>
                </a:solidFill>
                <a:latin typeface="Patrick Hand" pitchFamily="34" charset="0"/>
                <a:ea typeface="Patrick Hand" pitchFamily="34" charset="-122"/>
                <a:cs typeface="Patrick Hand" pitchFamily="34" charset="-120"/>
              </a:rPr>
              <a:t>Kriptografi</a:t>
            </a:r>
            <a:endParaRPr lang="en-US" sz="1542" dirty="0"/>
          </a:p>
        </p:txBody>
      </p:sp>
      <p:sp>
        <p:nvSpPr>
          <p:cNvPr id="13" name="Text 7"/>
          <p:cNvSpPr/>
          <p:nvPr/>
        </p:nvSpPr>
        <p:spPr>
          <a:xfrm>
            <a:off x="1997969" y="5679381"/>
            <a:ext cx="4922738" cy="319683"/>
          </a:xfrm>
          <a:prstGeom prst="rect">
            <a:avLst/>
          </a:prstGeom>
          <a:noFill/>
          <a:ln/>
        </p:spPr>
        <p:txBody>
          <a:bodyPr wrap="none" lIns="0" tIns="0" rIns="0" bIns="0" rtlCol="0" anchor="t"/>
          <a:lstStyle/>
          <a:p>
            <a:pPr algn="l">
              <a:lnSpc>
                <a:spcPts val="2500"/>
              </a:lnSpc>
            </a:pPr>
            <a:r>
              <a:rPr lang="en-US" sz="1542" dirty="0">
                <a:solidFill>
                  <a:srgbClr val="383838"/>
                </a:solidFill>
                <a:latin typeface="Patrick Hand" pitchFamily="34" charset="0"/>
                <a:ea typeface="Patrick Hand" pitchFamily="34" charset="-122"/>
                <a:cs typeface="Patrick Hand" pitchFamily="34" charset="-120"/>
              </a:rPr>
              <a:t>Keamanan data yang lebih kuat.</a:t>
            </a:r>
            <a:endParaRPr lang="en-US" sz="1542"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92031" y="736897"/>
            <a:ext cx="6179939" cy="1028502"/>
          </a:xfrm>
          <a:prstGeom prst="rect">
            <a:avLst/>
          </a:prstGeom>
          <a:noFill/>
          <a:ln/>
        </p:spPr>
        <p:txBody>
          <a:bodyPr wrap="square" lIns="0" tIns="0" rIns="0" bIns="0" rtlCol="0" anchor="t"/>
          <a:lstStyle/>
          <a:p>
            <a:pPr>
              <a:lnSpc>
                <a:spcPts val="4042"/>
              </a:lnSpc>
            </a:pPr>
            <a:r>
              <a:rPr lang="en-US" sz="3208" dirty="0">
                <a:solidFill>
                  <a:srgbClr val="383838"/>
                </a:solidFill>
                <a:latin typeface="Patrick Hand" pitchFamily="34" charset="0"/>
                <a:ea typeface="Patrick Hand" pitchFamily="34" charset="-122"/>
                <a:cs typeface="Patrick Hand" pitchFamily="34" charset="-120"/>
              </a:rPr>
              <a:t>Cloud Computing: Akses Komputasi Tanpa Batas</a:t>
            </a:r>
            <a:endParaRPr lang="en-US" sz="3208" dirty="0"/>
          </a:p>
        </p:txBody>
      </p:sp>
      <p:sp>
        <p:nvSpPr>
          <p:cNvPr id="4" name="Text 1"/>
          <p:cNvSpPr/>
          <p:nvPr/>
        </p:nvSpPr>
        <p:spPr>
          <a:xfrm>
            <a:off x="5292031" y="2073969"/>
            <a:ext cx="6179939" cy="987623"/>
          </a:xfrm>
          <a:prstGeom prst="rect">
            <a:avLst/>
          </a:prstGeom>
          <a:noFill/>
          <a:ln/>
        </p:spPr>
        <p:txBody>
          <a:bodyPr wrap="squar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Cloud Computing menawarkan akses komputasi yang fleksibel. Model layanannya termasuk IaaS, PaaS, dan SaaS. Skalabilitas dan efisiensi biaya adalah keuntungan utama.</a:t>
            </a:r>
            <a:endParaRPr lang="en-US" sz="1583" dirty="0"/>
          </a:p>
        </p:txBody>
      </p:sp>
      <p:sp>
        <p:nvSpPr>
          <p:cNvPr id="5" name="Shape 2"/>
          <p:cNvSpPr/>
          <p:nvPr/>
        </p:nvSpPr>
        <p:spPr>
          <a:xfrm>
            <a:off x="5292031" y="3292971"/>
            <a:ext cx="2987179" cy="1475780"/>
          </a:xfrm>
          <a:prstGeom prst="roundRect">
            <a:avLst>
              <a:gd name="adj" fmla="val 5855"/>
            </a:avLst>
          </a:prstGeom>
          <a:solidFill>
            <a:srgbClr val="E6E6E6"/>
          </a:solidFill>
          <a:ln w="15240">
            <a:solidFill>
              <a:srgbClr val="CCCCCC"/>
            </a:solidFill>
            <a:prstDash val="solid"/>
          </a:ln>
        </p:spPr>
      </p:sp>
      <p:sp>
        <p:nvSpPr>
          <p:cNvPr id="6" name="Text 3"/>
          <p:cNvSpPr/>
          <p:nvPr/>
        </p:nvSpPr>
        <p:spPr>
          <a:xfrm>
            <a:off x="5510411" y="3511352"/>
            <a:ext cx="2057400" cy="257175"/>
          </a:xfrm>
          <a:prstGeom prst="rect">
            <a:avLst/>
          </a:prstGeom>
          <a:noFill/>
          <a:ln/>
        </p:spPr>
        <p:txBody>
          <a:bodyPr wrap="none" lIns="0" tIns="0" rIns="0" bIns="0" rtlCol="0" anchor="t"/>
          <a:lstStyle/>
          <a:p>
            <a:pPr>
              <a:lnSpc>
                <a:spcPts val="2000"/>
              </a:lnSpc>
            </a:pPr>
            <a:r>
              <a:rPr lang="en-US" sz="1583" dirty="0">
                <a:solidFill>
                  <a:srgbClr val="383838"/>
                </a:solidFill>
                <a:latin typeface="Patrick Hand" pitchFamily="34" charset="0"/>
                <a:ea typeface="Patrick Hand" pitchFamily="34" charset="-122"/>
                <a:cs typeface="Patrick Hand" pitchFamily="34" charset="-120"/>
              </a:rPr>
              <a:t>Skalabilitas</a:t>
            </a:r>
            <a:endParaRPr lang="en-US" sz="1583" dirty="0"/>
          </a:p>
        </p:txBody>
      </p:sp>
      <p:sp>
        <p:nvSpPr>
          <p:cNvPr id="7" name="Text 4"/>
          <p:cNvSpPr/>
          <p:nvPr/>
        </p:nvSpPr>
        <p:spPr>
          <a:xfrm>
            <a:off x="5510411" y="3891955"/>
            <a:ext cx="2550418" cy="658416"/>
          </a:xfrm>
          <a:prstGeom prst="rect">
            <a:avLst/>
          </a:prstGeom>
          <a:noFill/>
          <a:ln/>
        </p:spPr>
        <p:txBody>
          <a:bodyPr wrap="squar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Sumber daya dapat ditingkatkan sesuai kebutuhan.</a:t>
            </a:r>
            <a:endParaRPr lang="en-US" sz="1583" dirty="0"/>
          </a:p>
        </p:txBody>
      </p:sp>
      <p:sp>
        <p:nvSpPr>
          <p:cNvPr id="8" name="Shape 5"/>
          <p:cNvSpPr/>
          <p:nvPr/>
        </p:nvSpPr>
        <p:spPr>
          <a:xfrm>
            <a:off x="8484891" y="3292971"/>
            <a:ext cx="2987179" cy="1475780"/>
          </a:xfrm>
          <a:prstGeom prst="roundRect">
            <a:avLst>
              <a:gd name="adj" fmla="val 5855"/>
            </a:avLst>
          </a:prstGeom>
          <a:solidFill>
            <a:srgbClr val="E6E6E6"/>
          </a:solidFill>
          <a:ln w="15240">
            <a:solidFill>
              <a:srgbClr val="CCCCCC"/>
            </a:solidFill>
            <a:prstDash val="solid"/>
          </a:ln>
        </p:spPr>
      </p:sp>
      <p:sp>
        <p:nvSpPr>
          <p:cNvPr id="9" name="Text 6"/>
          <p:cNvSpPr/>
          <p:nvPr/>
        </p:nvSpPr>
        <p:spPr>
          <a:xfrm>
            <a:off x="8703270" y="3511352"/>
            <a:ext cx="2057400" cy="257175"/>
          </a:xfrm>
          <a:prstGeom prst="rect">
            <a:avLst/>
          </a:prstGeom>
          <a:noFill/>
          <a:ln/>
        </p:spPr>
        <p:txBody>
          <a:bodyPr wrap="none" lIns="0" tIns="0" rIns="0" bIns="0" rtlCol="0" anchor="t"/>
          <a:lstStyle/>
          <a:p>
            <a:pPr>
              <a:lnSpc>
                <a:spcPts val="2000"/>
              </a:lnSpc>
            </a:pPr>
            <a:r>
              <a:rPr lang="en-US" sz="1583" dirty="0">
                <a:solidFill>
                  <a:srgbClr val="383838"/>
                </a:solidFill>
                <a:latin typeface="Patrick Hand" pitchFamily="34" charset="0"/>
                <a:ea typeface="Patrick Hand" pitchFamily="34" charset="-122"/>
                <a:cs typeface="Patrick Hand" pitchFamily="34" charset="-120"/>
              </a:rPr>
              <a:t>Fleksibilitas</a:t>
            </a:r>
            <a:endParaRPr lang="en-US" sz="1583" dirty="0"/>
          </a:p>
        </p:txBody>
      </p:sp>
      <p:sp>
        <p:nvSpPr>
          <p:cNvPr id="10" name="Text 7"/>
          <p:cNvSpPr/>
          <p:nvPr/>
        </p:nvSpPr>
        <p:spPr>
          <a:xfrm>
            <a:off x="8703270" y="3891955"/>
            <a:ext cx="2550418" cy="329208"/>
          </a:xfrm>
          <a:prstGeom prst="rect">
            <a:avLst/>
          </a:prstGeom>
          <a:noFill/>
          <a:ln/>
        </p:spPr>
        <p:txBody>
          <a:bodyPr wrap="non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Akses dari mana saja, kapan saja.</a:t>
            </a:r>
            <a:endParaRPr lang="en-US" sz="1583" dirty="0"/>
          </a:p>
        </p:txBody>
      </p:sp>
      <p:sp>
        <p:nvSpPr>
          <p:cNvPr id="11" name="Shape 8"/>
          <p:cNvSpPr/>
          <p:nvPr/>
        </p:nvSpPr>
        <p:spPr>
          <a:xfrm>
            <a:off x="5292031" y="4974432"/>
            <a:ext cx="6179939" cy="1146572"/>
          </a:xfrm>
          <a:prstGeom prst="roundRect">
            <a:avLst>
              <a:gd name="adj" fmla="val 7536"/>
            </a:avLst>
          </a:prstGeom>
          <a:solidFill>
            <a:srgbClr val="E6E6E6"/>
          </a:solidFill>
          <a:ln w="15240">
            <a:solidFill>
              <a:srgbClr val="CCCCCC"/>
            </a:solidFill>
            <a:prstDash val="solid"/>
          </a:ln>
        </p:spPr>
      </p:sp>
      <p:sp>
        <p:nvSpPr>
          <p:cNvPr id="12" name="Text 9"/>
          <p:cNvSpPr/>
          <p:nvPr/>
        </p:nvSpPr>
        <p:spPr>
          <a:xfrm>
            <a:off x="5510411" y="5192812"/>
            <a:ext cx="2057400" cy="257175"/>
          </a:xfrm>
          <a:prstGeom prst="rect">
            <a:avLst/>
          </a:prstGeom>
          <a:noFill/>
          <a:ln/>
        </p:spPr>
        <p:txBody>
          <a:bodyPr wrap="none" lIns="0" tIns="0" rIns="0" bIns="0" rtlCol="0" anchor="t"/>
          <a:lstStyle/>
          <a:p>
            <a:pPr>
              <a:lnSpc>
                <a:spcPts val="2000"/>
              </a:lnSpc>
            </a:pPr>
            <a:r>
              <a:rPr lang="en-US" sz="1583" dirty="0">
                <a:solidFill>
                  <a:srgbClr val="383838"/>
                </a:solidFill>
                <a:latin typeface="Patrick Hand" pitchFamily="34" charset="0"/>
                <a:ea typeface="Patrick Hand" pitchFamily="34" charset="-122"/>
                <a:cs typeface="Patrick Hand" pitchFamily="34" charset="-120"/>
              </a:rPr>
              <a:t>Efisiensi Biaya</a:t>
            </a:r>
            <a:endParaRPr lang="en-US" sz="1583" dirty="0"/>
          </a:p>
        </p:txBody>
      </p:sp>
      <p:sp>
        <p:nvSpPr>
          <p:cNvPr id="13" name="Text 10"/>
          <p:cNvSpPr/>
          <p:nvPr/>
        </p:nvSpPr>
        <p:spPr>
          <a:xfrm>
            <a:off x="5510411" y="5573415"/>
            <a:ext cx="5743178" cy="329208"/>
          </a:xfrm>
          <a:prstGeom prst="rect">
            <a:avLst/>
          </a:prstGeom>
          <a:noFill/>
          <a:ln/>
        </p:spPr>
        <p:txBody>
          <a:bodyPr wrap="non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Mengurangi biaya infrastruktur IT.</a:t>
            </a:r>
            <a:endParaRPr lang="en-US" sz="1583"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2094409"/>
            <a:ext cx="7332663" cy="514251"/>
          </a:xfrm>
          <a:prstGeom prst="rect">
            <a:avLst/>
          </a:prstGeom>
          <a:noFill/>
          <a:ln/>
        </p:spPr>
        <p:txBody>
          <a:bodyPr wrap="none" lIns="0" tIns="0" rIns="0" bIns="0" rtlCol="0" anchor="t"/>
          <a:lstStyle/>
          <a:p>
            <a:pPr>
              <a:lnSpc>
                <a:spcPts val="4042"/>
              </a:lnSpc>
            </a:pPr>
            <a:r>
              <a:rPr lang="en-US" sz="3208" dirty="0">
                <a:solidFill>
                  <a:srgbClr val="383838"/>
                </a:solidFill>
                <a:latin typeface="Patrick Hand" pitchFamily="34" charset="0"/>
                <a:ea typeface="Patrick Hand" pitchFamily="34" charset="-122"/>
                <a:cs typeface="Patrick Hand" pitchFamily="34" charset="-120"/>
              </a:rPr>
              <a:t>Internet of Things (IoT): Komputer di Mana-Mana</a:t>
            </a:r>
            <a:endParaRPr lang="en-US" sz="3208" dirty="0"/>
          </a:p>
        </p:txBody>
      </p:sp>
      <p:sp>
        <p:nvSpPr>
          <p:cNvPr id="3" name="Text 1"/>
          <p:cNvSpPr/>
          <p:nvPr/>
        </p:nvSpPr>
        <p:spPr>
          <a:xfrm>
            <a:off x="720031" y="3020119"/>
            <a:ext cx="10751939" cy="329208"/>
          </a:xfrm>
          <a:prstGeom prst="rect">
            <a:avLst/>
          </a:prstGeom>
          <a:noFill/>
          <a:ln/>
        </p:spPr>
        <p:txBody>
          <a:bodyPr wrap="non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IoT menghubungkan berbagai perangkat. Contohnya termasuk Smart Home dan Smart City. Industri juga memanfaatkan IoT untuk otomatisasi.</a:t>
            </a:r>
            <a:endParaRPr lang="en-US" sz="1583" dirty="0"/>
          </a:p>
        </p:txBody>
      </p:sp>
      <p:sp>
        <p:nvSpPr>
          <p:cNvPr id="4" name="Text 2"/>
          <p:cNvSpPr/>
          <p:nvPr/>
        </p:nvSpPr>
        <p:spPr>
          <a:xfrm>
            <a:off x="720031" y="3786386"/>
            <a:ext cx="2057400" cy="257175"/>
          </a:xfrm>
          <a:prstGeom prst="rect">
            <a:avLst/>
          </a:prstGeom>
          <a:noFill/>
          <a:ln/>
        </p:spPr>
        <p:txBody>
          <a:bodyPr wrap="none" lIns="0" tIns="0" rIns="0" bIns="0" rtlCol="0" anchor="t"/>
          <a:lstStyle/>
          <a:p>
            <a:pPr>
              <a:lnSpc>
                <a:spcPts val="2000"/>
              </a:lnSpc>
            </a:pPr>
            <a:r>
              <a:rPr lang="en-US" sz="1583" dirty="0">
                <a:solidFill>
                  <a:srgbClr val="383838"/>
                </a:solidFill>
                <a:latin typeface="Patrick Hand" pitchFamily="34" charset="0"/>
                <a:ea typeface="Patrick Hand" pitchFamily="34" charset="-122"/>
                <a:cs typeface="Patrick Hand" pitchFamily="34" charset="-120"/>
              </a:rPr>
              <a:t>Smart Home</a:t>
            </a:r>
            <a:endParaRPr lang="en-US" sz="1583" dirty="0"/>
          </a:p>
        </p:txBody>
      </p:sp>
      <p:sp>
        <p:nvSpPr>
          <p:cNvPr id="5" name="Text 3"/>
          <p:cNvSpPr/>
          <p:nvPr/>
        </p:nvSpPr>
        <p:spPr>
          <a:xfrm>
            <a:off x="720031" y="4249242"/>
            <a:ext cx="3249018" cy="329208"/>
          </a:xfrm>
          <a:prstGeom prst="rect">
            <a:avLst/>
          </a:prstGeom>
          <a:noFill/>
          <a:ln/>
        </p:spPr>
        <p:txBody>
          <a:bodyPr wrap="non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Lampu, thermostat, dan kulkas pintar.</a:t>
            </a:r>
            <a:endParaRPr lang="en-US" sz="1583" dirty="0"/>
          </a:p>
        </p:txBody>
      </p:sp>
      <p:sp>
        <p:nvSpPr>
          <p:cNvPr id="6" name="Text 4"/>
          <p:cNvSpPr/>
          <p:nvPr/>
        </p:nvSpPr>
        <p:spPr>
          <a:xfrm>
            <a:off x="4477246" y="3786386"/>
            <a:ext cx="2057400" cy="257175"/>
          </a:xfrm>
          <a:prstGeom prst="rect">
            <a:avLst/>
          </a:prstGeom>
          <a:noFill/>
          <a:ln/>
        </p:spPr>
        <p:txBody>
          <a:bodyPr wrap="none" lIns="0" tIns="0" rIns="0" bIns="0" rtlCol="0" anchor="t"/>
          <a:lstStyle/>
          <a:p>
            <a:pPr>
              <a:lnSpc>
                <a:spcPts val="2000"/>
              </a:lnSpc>
            </a:pPr>
            <a:r>
              <a:rPr lang="en-US" sz="1583" dirty="0">
                <a:solidFill>
                  <a:srgbClr val="383838"/>
                </a:solidFill>
                <a:latin typeface="Patrick Hand" pitchFamily="34" charset="0"/>
                <a:ea typeface="Patrick Hand" pitchFamily="34" charset="-122"/>
                <a:cs typeface="Patrick Hand" pitchFamily="34" charset="-120"/>
              </a:rPr>
              <a:t>Smart City</a:t>
            </a:r>
            <a:endParaRPr lang="en-US" sz="1583" dirty="0"/>
          </a:p>
        </p:txBody>
      </p:sp>
      <p:sp>
        <p:nvSpPr>
          <p:cNvPr id="7" name="Text 5"/>
          <p:cNvSpPr/>
          <p:nvPr/>
        </p:nvSpPr>
        <p:spPr>
          <a:xfrm>
            <a:off x="4477246" y="4249242"/>
            <a:ext cx="3249018" cy="329208"/>
          </a:xfrm>
          <a:prstGeom prst="rect">
            <a:avLst/>
          </a:prstGeom>
          <a:noFill/>
          <a:ln/>
        </p:spPr>
        <p:txBody>
          <a:bodyPr wrap="non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Sensor lalu lintas dan manajemen limbah.</a:t>
            </a:r>
            <a:endParaRPr lang="en-US" sz="1583" dirty="0"/>
          </a:p>
        </p:txBody>
      </p:sp>
      <p:sp>
        <p:nvSpPr>
          <p:cNvPr id="8" name="Text 6"/>
          <p:cNvSpPr/>
          <p:nvPr/>
        </p:nvSpPr>
        <p:spPr>
          <a:xfrm>
            <a:off x="8234462" y="3786386"/>
            <a:ext cx="2057400" cy="257175"/>
          </a:xfrm>
          <a:prstGeom prst="rect">
            <a:avLst/>
          </a:prstGeom>
          <a:noFill/>
          <a:ln/>
        </p:spPr>
        <p:txBody>
          <a:bodyPr wrap="none" lIns="0" tIns="0" rIns="0" bIns="0" rtlCol="0" anchor="t"/>
          <a:lstStyle/>
          <a:p>
            <a:pPr>
              <a:lnSpc>
                <a:spcPts val="2000"/>
              </a:lnSpc>
            </a:pPr>
            <a:r>
              <a:rPr lang="en-US" sz="1583" dirty="0">
                <a:solidFill>
                  <a:srgbClr val="383838"/>
                </a:solidFill>
                <a:latin typeface="Patrick Hand" pitchFamily="34" charset="0"/>
                <a:ea typeface="Patrick Hand" pitchFamily="34" charset="-122"/>
                <a:cs typeface="Patrick Hand" pitchFamily="34" charset="-120"/>
              </a:rPr>
              <a:t>Industri</a:t>
            </a:r>
            <a:endParaRPr lang="en-US" sz="1583" dirty="0"/>
          </a:p>
        </p:txBody>
      </p:sp>
      <p:sp>
        <p:nvSpPr>
          <p:cNvPr id="9" name="Text 7"/>
          <p:cNvSpPr/>
          <p:nvPr/>
        </p:nvSpPr>
        <p:spPr>
          <a:xfrm>
            <a:off x="8234462" y="4249242"/>
            <a:ext cx="3249018" cy="329208"/>
          </a:xfrm>
          <a:prstGeom prst="rect">
            <a:avLst/>
          </a:prstGeom>
          <a:noFill/>
          <a:ln/>
        </p:spPr>
        <p:txBody>
          <a:bodyPr wrap="non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Pemantauan mesin dan otomatisasi pabrik.</a:t>
            </a:r>
            <a:endParaRPr lang="en-US" sz="1583"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9786"/>
          </a:xfrm>
          <a:prstGeom prst="rect">
            <a:avLst/>
          </a:prstGeom>
        </p:spPr>
      </p:pic>
      <p:sp>
        <p:nvSpPr>
          <p:cNvPr id="3" name="Text 0"/>
          <p:cNvSpPr/>
          <p:nvPr/>
        </p:nvSpPr>
        <p:spPr>
          <a:xfrm>
            <a:off x="692448" y="544116"/>
            <a:ext cx="6235105" cy="989211"/>
          </a:xfrm>
          <a:prstGeom prst="rect">
            <a:avLst/>
          </a:prstGeom>
          <a:noFill/>
          <a:ln/>
        </p:spPr>
        <p:txBody>
          <a:bodyPr wrap="square" lIns="0" tIns="0" rIns="0" bIns="0" rtlCol="0" anchor="t"/>
          <a:lstStyle/>
          <a:p>
            <a:pPr>
              <a:lnSpc>
                <a:spcPts val="3875"/>
              </a:lnSpc>
            </a:pPr>
            <a:r>
              <a:rPr lang="en-US" sz="3083" dirty="0">
                <a:solidFill>
                  <a:srgbClr val="383838"/>
                </a:solidFill>
                <a:latin typeface="Patrick Hand" pitchFamily="34" charset="0"/>
                <a:ea typeface="Patrick Hand" pitchFamily="34" charset="-122"/>
                <a:cs typeface="Patrick Hand" pitchFamily="34" charset="-120"/>
              </a:rPr>
              <a:t>Perkembangan dalam Hardware: Lebih Cepat, Lebih Kecil, Lebih Efisien</a:t>
            </a:r>
            <a:endParaRPr lang="en-US" sz="3083" dirty="0"/>
          </a:p>
        </p:txBody>
      </p:sp>
      <p:sp>
        <p:nvSpPr>
          <p:cNvPr id="4" name="Text 1"/>
          <p:cNvSpPr/>
          <p:nvPr/>
        </p:nvSpPr>
        <p:spPr>
          <a:xfrm>
            <a:off x="692448" y="1830090"/>
            <a:ext cx="6235105" cy="633016"/>
          </a:xfrm>
          <a:prstGeom prst="rect">
            <a:avLst/>
          </a:prstGeom>
          <a:noFill/>
          <a:ln/>
        </p:spPr>
        <p:txBody>
          <a:bodyPr wrap="square" lIns="0" tIns="0" rIns="0" bIns="0" rtlCol="0" anchor="t"/>
          <a:lstStyle/>
          <a:p>
            <a:pPr>
              <a:lnSpc>
                <a:spcPts val="2458"/>
              </a:lnSpc>
            </a:pPr>
            <a:r>
              <a:rPr lang="en-US" sz="1542" dirty="0">
                <a:solidFill>
                  <a:srgbClr val="383838"/>
                </a:solidFill>
                <a:latin typeface="Patrick Hand" pitchFamily="34" charset="0"/>
                <a:ea typeface="Patrick Hand" pitchFamily="34" charset="-122"/>
                <a:cs typeface="Patrick Hand" pitchFamily="34" charset="-120"/>
              </a:rPr>
              <a:t>Prosesor terbaru menawarkan kecepatan dan efisiensi daya. GPU mutakhir meningkatkan kemampuan rendering. SSD menyediakan akses data yang cepat.</a:t>
            </a:r>
            <a:endParaRPr lang="en-US" sz="1542" dirty="0"/>
          </a:p>
        </p:txBody>
      </p:sp>
      <p:sp>
        <p:nvSpPr>
          <p:cNvPr id="5" name="Shape 2"/>
          <p:cNvSpPr/>
          <p:nvPr/>
        </p:nvSpPr>
        <p:spPr>
          <a:xfrm>
            <a:off x="976511" y="2685654"/>
            <a:ext cx="25400" cy="3630018"/>
          </a:xfrm>
          <a:prstGeom prst="roundRect">
            <a:avLst>
              <a:gd name="adj" fmla="val 327174"/>
            </a:avLst>
          </a:prstGeom>
          <a:solidFill>
            <a:srgbClr val="CCCCCC"/>
          </a:solidFill>
          <a:ln/>
        </p:spPr>
      </p:sp>
      <p:sp>
        <p:nvSpPr>
          <p:cNvPr id="6" name="Shape 3"/>
          <p:cNvSpPr/>
          <p:nvPr/>
        </p:nvSpPr>
        <p:spPr>
          <a:xfrm>
            <a:off x="1186359" y="3118048"/>
            <a:ext cx="692448" cy="25400"/>
          </a:xfrm>
          <a:prstGeom prst="roundRect">
            <a:avLst>
              <a:gd name="adj" fmla="val 327174"/>
            </a:avLst>
          </a:prstGeom>
          <a:solidFill>
            <a:srgbClr val="CCCCCC"/>
          </a:solidFill>
          <a:ln/>
        </p:spPr>
      </p:sp>
      <p:sp>
        <p:nvSpPr>
          <p:cNvPr id="7" name="Shape 4"/>
          <p:cNvSpPr/>
          <p:nvPr/>
        </p:nvSpPr>
        <p:spPr>
          <a:xfrm>
            <a:off x="766663" y="2908201"/>
            <a:ext cx="445095" cy="445095"/>
          </a:xfrm>
          <a:prstGeom prst="roundRect">
            <a:avLst>
              <a:gd name="adj" fmla="val 18671"/>
            </a:avLst>
          </a:prstGeom>
          <a:solidFill>
            <a:srgbClr val="E6E6E6"/>
          </a:solidFill>
          <a:ln w="7620">
            <a:solidFill>
              <a:srgbClr val="CCCCCC"/>
            </a:solidFill>
            <a:prstDash val="solid"/>
          </a:ln>
        </p:spPr>
      </p:sp>
      <p:sp>
        <p:nvSpPr>
          <p:cNvPr id="8" name="Text 5"/>
          <p:cNvSpPr/>
          <p:nvPr/>
        </p:nvSpPr>
        <p:spPr>
          <a:xfrm>
            <a:off x="946051" y="3011984"/>
            <a:ext cx="86221" cy="237431"/>
          </a:xfrm>
          <a:prstGeom prst="rect">
            <a:avLst/>
          </a:prstGeom>
          <a:noFill/>
          <a:ln/>
        </p:spPr>
        <p:txBody>
          <a:bodyPr wrap="none" lIns="0" tIns="0" rIns="0" bIns="0" rtlCol="0" anchor="t"/>
          <a:lstStyle/>
          <a:p>
            <a:pPr algn="ctr">
              <a:lnSpc>
                <a:spcPts val="1833"/>
              </a:lnSpc>
            </a:pPr>
            <a:r>
              <a:rPr lang="en-US" sz="1833" dirty="0">
                <a:solidFill>
                  <a:srgbClr val="383838"/>
                </a:solidFill>
                <a:latin typeface="Patrick Hand" pitchFamily="34" charset="0"/>
                <a:ea typeface="Patrick Hand" pitchFamily="34" charset="-122"/>
                <a:cs typeface="Patrick Hand" pitchFamily="34" charset="-120"/>
              </a:rPr>
              <a:t>1</a:t>
            </a:r>
            <a:endParaRPr lang="en-US" sz="1833" dirty="0"/>
          </a:p>
        </p:txBody>
      </p:sp>
      <p:sp>
        <p:nvSpPr>
          <p:cNvPr id="9" name="Text 6"/>
          <p:cNvSpPr/>
          <p:nvPr/>
        </p:nvSpPr>
        <p:spPr>
          <a:xfrm>
            <a:off x="2077443" y="2883495"/>
            <a:ext cx="1978620" cy="247253"/>
          </a:xfrm>
          <a:prstGeom prst="rect">
            <a:avLst/>
          </a:prstGeom>
          <a:noFill/>
          <a:ln/>
        </p:spPr>
        <p:txBody>
          <a:bodyPr wrap="none" lIns="0" tIns="0" rIns="0" bIns="0" rtlCol="0" anchor="t"/>
          <a:lstStyle/>
          <a:p>
            <a:pPr algn="l">
              <a:lnSpc>
                <a:spcPts val="1917"/>
              </a:lnSpc>
            </a:pPr>
            <a:r>
              <a:rPr lang="en-US" sz="1542" dirty="0">
                <a:solidFill>
                  <a:srgbClr val="383838"/>
                </a:solidFill>
                <a:latin typeface="Patrick Hand" pitchFamily="34" charset="0"/>
                <a:ea typeface="Patrick Hand" pitchFamily="34" charset="-122"/>
                <a:cs typeface="Patrick Hand" pitchFamily="34" charset="-120"/>
              </a:rPr>
              <a:t>Prosesor</a:t>
            </a:r>
            <a:endParaRPr lang="en-US" sz="1542" dirty="0"/>
          </a:p>
        </p:txBody>
      </p:sp>
      <p:sp>
        <p:nvSpPr>
          <p:cNvPr id="10" name="Text 7"/>
          <p:cNvSpPr/>
          <p:nvPr/>
        </p:nvSpPr>
        <p:spPr>
          <a:xfrm>
            <a:off x="2077443" y="3249414"/>
            <a:ext cx="4850110" cy="316508"/>
          </a:xfrm>
          <a:prstGeom prst="rect">
            <a:avLst/>
          </a:prstGeom>
          <a:noFill/>
          <a:ln/>
        </p:spPr>
        <p:txBody>
          <a:bodyPr wrap="none" lIns="0" tIns="0" rIns="0" bIns="0" rtlCol="0" anchor="t"/>
          <a:lstStyle/>
          <a:p>
            <a:pPr algn="l">
              <a:lnSpc>
                <a:spcPts val="2458"/>
              </a:lnSpc>
            </a:pPr>
            <a:r>
              <a:rPr lang="en-US" sz="1542" dirty="0">
                <a:solidFill>
                  <a:srgbClr val="383838"/>
                </a:solidFill>
                <a:latin typeface="Patrick Hand" pitchFamily="34" charset="0"/>
                <a:ea typeface="Patrick Hand" pitchFamily="34" charset="-122"/>
                <a:cs typeface="Patrick Hand" pitchFamily="34" charset="-120"/>
              </a:rPr>
              <a:t>Apple M3 dan AMD Ryzen 7000.</a:t>
            </a:r>
            <a:endParaRPr lang="en-US" sz="1542" dirty="0"/>
          </a:p>
        </p:txBody>
      </p:sp>
      <p:sp>
        <p:nvSpPr>
          <p:cNvPr id="11" name="Shape 8"/>
          <p:cNvSpPr/>
          <p:nvPr/>
        </p:nvSpPr>
        <p:spPr>
          <a:xfrm>
            <a:off x="1186359" y="4394002"/>
            <a:ext cx="692448" cy="25400"/>
          </a:xfrm>
          <a:prstGeom prst="roundRect">
            <a:avLst>
              <a:gd name="adj" fmla="val 327174"/>
            </a:avLst>
          </a:prstGeom>
          <a:solidFill>
            <a:srgbClr val="CCCCCC"/>
          </a:solidFill>
          <a:ln/>
        </p:spPr>
      </p:sp>
      <p:sp>
        <p:nvSpPr>
          <p:cNvPr id="12" name="Shape 9"/>
          <p:cNvSpPr/>
          <p:nvPr/>
        </p:nvSpPr>
        <p:spPr>
          <a:xfrm>
            <a:off x="766663" y="4184154"/>
            <a:ext cx="445095" cy="445095"/>
          </a:xfrm>
          <a:prstGeom prst="roundRect">
            <a:avLst>
              <a:gd name="adj" fmla="val 18671"/>
            </a:avLst>
          </a:prstGeom>
          <a:solidFill>
            <a:srgbClr val="E6E6E6"/>
          </a:solidFill>
          <a:ln w="7620">
            <a:solidFill>
              <a:srgbClr val="CCCCCC"/>
            </a:solidFill>
            <a:prstDash val="solid"/>
          </a:ln>
        </p:spPr>
      </p:sp>
      <p:sp>
        <p:nvSpPr>
          <p:cNvPr id="13" name="Text 10"/>
          <p:cNvSpPr/>
          <p:nvPr/>
        </p:nvSpPr>
        <p:spPr>
          <a:xfrm>
            <a:off x="933648" y="4287937"/>
            <a:ext cx="111125" cy="237431"/>
          </a:xfrm>
          <a:prstGeom prst="rect">
            <a:avLst/>
          </a:prstGeom>
          <a:noFill/>
          <a:ln/>
        </p:spPr>
        <p:txBody>
          <a:bodyPr wrap="none" lIns="0" tIns="0" rIns="0" bIns="0" rtlCol="0" anchor="t"/>
          <a:lstStyle/>
          <a:p>
            <a:pPr algn="ctr">
              <a:lnSpc>
                <a:spcPts val="1833"/>
              </a:lnSpc>
            </a:pPr>
            <a:r>
              <a:rPr lang="en-US" sz="1833" dirty="0">
                <a:solidFill>
                  <a:srgbClr val="383838"/>
                </a:solidFill>
                <a:latin typeface="Patrick Hand" pitchFamily="34" charset="0"/>
                <a:ea typeface="Patrick Hand" pitchFamily="34" charset="-122"/>
                <a:cs typeface="Patrick Hand" pitchFamily="34" charset="-120"/>
              </a:rPr>
              <a:t>2</a:t>
            </a:r>
            <a:endParaRPr lang="en-US" sz="1833" dirty="0"/>
          </a:p>
        </p:txBody>
      </p:sp>
      <p:sp>
        <p:nvSpPr>
          <p:cNvPr id="14" name="Text 11"/>
          <p:cNvSpPr/>
          <p:nvPr/>
        </p:nvSpPr>
        <p:spPr>
          <a:xfrm>
            <a:off x="2077443" y="4159449"/>
            <a:ext cx="1978620" cy="247253"/>
          </a:xfrm>
          <a:prstGeom prst="rect">
            <a:avLst/>
          </a:prstGeom>
          <a:noFill/>
          <a:ln/>
        </p:spPr>
        <p:txBody>
          <a:bodyPr wrap="none" lIns="0" tIns="0" rIns="0" bIns="0" rtlCol="0" anchor="t"/>
          <a:lstStyle/>
          <a:p>
            <a:pPr algn="l">
              <a:lnSpc>
                <a:spcPts val="1917"/>
              </a:lnSpc>
            </a:pPr>
            <a:r>
              <a:rPr lang="en-US" sz="1542" dirty="0">
                <a:solidFill>
                  <a:srgbClr val="383838"/>
                </a:solidFill>
                <a:latin typeface="Patrick Hand" pitchFamily="34" charset="0"/>
                <a:ea typeface="Patrick Hand" pitchFamily="34" charset="-122"/>
                <a:cs typeface="Patrick Hand" pitchFamily="34" charset="-120"/>
              </a:rPr>
              <a:t>GPU</a:t>
            </a:r>
            <a:endParaRPr lang="en-US" sz="1542" dirty="0"/>
          </a:p>
        </p:txBody>
      </p:sp>
      <p:sp>
        <p:nvSpPr>
          <p:cNvPr id="15" name="Text 12"/>
          <p:cNvSpPr/>
          <p:nvPr/>
        </p:nvSpPr>
        <p:spPr>
          <a:xfrm>
            <a:off x="2077443" y="4525368"/>
            <a:ext cx="4850110" cy="316508"/>
          </a:xfrm>
          <a:prstGeom prst="rect">
            <a:avLst/>
          </a:prstGeom>
          <a:noFill/>
          <a:ln/>
        </p:spPr>
        <p:txBody>
          <a:bodyPr wrap="none" lIns="0" tIns="0" rIns="0" bIns="0" rtlCol="0" anchor="t"/>
          <a:lstStyle/>
          <a:p>
            <a:pPr algn="l">
              <a:lnSpc>
                <a:spcPts val="2458"/>
              </a:lnSpc>
            </a:pPr>
            <a:r>
              <a:rPr lang="en-US" sz="1542" dirty="0">
                <a:solidFill>
                  <a:srgbClr val="383838"/>
                </a:solidFill>
                <a:latin typeface="Patrick Hand" pitchFamily="34" charset="0"/>
                <a:ea typeface="Patrick Hand" pitchFamily="34" charset="-122"/>
                <a:cs typeface="Patrick Hand" pitchFamily="34" charset="-120"/>
              </a:rPr>
              <a:t>NVIDIA RTX 40 dan AMD RX 7000.</a:t>
            </a:r>
            <a:endParaRPr lang="en-US" sz="1542" dirty="0"/>
          </a:p>
        </p:txBody>
      </p:sp>
      <p:sp>
        <p:nvSpPr>
          <p:cNvPr id="16" name="Shape 13"/>
          <p:cNvSpPr/>
          <p:nvPr/>
        </p:nvSpPr>
        <p:spPr>
          <a:xfrm>
            <a:off x="1186359" y="5669955"/>
            <a:ext cx="692448" cy="25400"/>
          </a:xfrm>
          <a:prstGeom prst="roundRect">
            <a:avLst>
              <a:gd name="adj" fmla="val 327174"/>
            </a:avLst>
          </a:prstGeom>
          <a:solidFill>
            <a:srgbClr val="CCCCCC"/>
          </a:solidFill>
          <a:ln/>
        </p:spPr>
      </p:sp>
      <p:sp>
        <p:nvSpPr>
          <p:cNvPr id="17" name="Shape 14"/>
          <p:cNvSpPr/>
          <p:nvPr/>
        </p:nvSpPr>
        <p:spPr>
          <a:xfrm>
            <a:off x="766663" y="5460107"/>
            <a:ext cx="445095" cy="445095"/>
          </a:xfrm>
          <a:prstGeom prst="roundRect">
            <a:avLst>
              <a:gd name="adj" fmla="val 18671"/>
            </a:avLst>
          </a:prstGeom>
          <a:solidFill>
            <a:srgbClr val="E6E6E6"/>
          </a:solidFill>
          <a:ln w="7620">
            <a:solidFill>
              <a:srgbClr val="CCCCCC"/>
            </a:solidFill>
            <a:prstDash val="solid"/>
          </a:ln>
        </p:spPr>
      </p:sp>
      <p:sp>
        <p:nvSpPr>
          <p:cNvPr id="18" name="Text 15"/>
          <p:cNvSpPr/>
          <p:nvPr/>
        </p:nvSpPr>
        <p:spPr>
          <a:xfrm>
            <a:off x="936030" y="5563890"/>
            <a:ext cx="106363" cy="237431"/>
          </a:xfrm>
          <a:prstGeom prst="rect">
            <a:avLst/>
          </a:prstGeom>
          <a:noFill/>
          <a:ln/>
        </p:spPr>
        <p:txBody>
          <a:bodyPr wrap="none" lIns="0" tIns="0" rIns="0" bIns="0" rtlCol="0" anchor="t"/>
          <a:lstStyle/>
          <a:p>
            <a:pPr algn="ctr">
              <a:lnSpc>
                <a:spcPts val="1833"/>
              </a:lnSpc>
            </a:pPr>
            <a:r>
              <a:rPr lang="en-US" sz="1833" dirty="0">
                <a:solidFill>
                  <a:srgbClr val="383838"/>
                </a:solidFill>
                <a:latin typeface="Patrick Hand" pitchFamily="34" charset="0"/>
                <a:ea typeface="Patrick Hand" pitchFamily="34" charset="-122"/>
                <a:cs typeface="Patrick Hand" pitchFamily="34" charset="-120"/>
              </a:rPr>
              <a:t>3</a:t>
            </a:r>
            <a:endParaRPr lang="en-US" sz="1833" dirty="0"/>
          </a:p>
        </p:txBody>
      </p:sp>
      <p:sp>
        <p:nvSpPr>
          <p:cNvPr id="19" name="Text 16"/>
          <p:cNvSpPr/>
          <p:nvPr/>
        </p:nvSpPr>
        <p:spPr>
          <a:xfrm>
            <a:off x="2077443" y="5435402"/>
            <a:ext cx="1978620" cy="247253"/>
          </a:xfrm>
          <a:prstGeom prst="rect">
            <a:avLst/>
          </a:prstGeom>
          <a:noFill/>
          <a:ln/>
        </p:spPr>
        <p:txBody>
          <a:bodyPr wrap="none" lIns="0" tIns="0" rIns="0" bIns="0" rtlCol="0" anchor="t"/>
          <a:lstStyle/>
          <a:p>
            <a:pPr algn="l">
              <a:lnSpc>
                <a:spcPts val="1917"/>
              </a:lnSpc>
            </a:pPr>
            <a:r>
              <a:rPr lang="en-US" sz="1542" dirty="0">
                <a:solidFill>
                  <a:srgbClr val="383838"/>
                </a:solidFill>
                <a:latin typeface="Patrick Hand" pitchFamily="34" charset="0"/>
                <a:ea typeface="Patrick Hand" pitchFamily="34" charset="-122"/>
                <a:cs typeface="Patrick Hand" pitchFamily="34" charset="-120"/>
              </a:rPr>
              <a:t>SSD</a:t>
            </a:r>
            <a:endParaRPr lang="en-US" sz="1542" dirty="0"/>
          </a:p>
        </p:txBody>
      </p:sp>
      <p:sp>
        <p:nvSpPr>
          <p:cNvPr id="20" name="Text 17"/>
          <p:cNvSpPr/>
          <p:nvPr/>
        </p:nvSpPr>
        <p:spPr>
          <a:xfrm>
            <a:off x="2077443" y="5801320"/>
            <a:ext cx="4850110" cy="316508"/>
          </a:xfrm>
          <a:prstGeom prst="rect">
            <a:avLst/>
          </a:prstGeom>
          <a:noFill/>
          <a:ln/>
        </p:spPr>
        <p:txBody>
          <a:bodyPr wrap="none" lIns="0" tIns="0" rIns="0" bIns="0" rtlCol="0" anchor="t"/>
          <a:lstStyle/>
          <a:p>
            <a:pPr algn="l">
              <a:lnSpc>
                <a:spcPts val="2458"/>
              </a:lnSpc>
            </a:pPr>
            <a:r>
              <a:rPr lang="en-US" sz="1542" dirty="0">
                <a:solidFill>
                  <a:srgbClr val="383838"/>
                </a:solidFill>
                <a:latin typeface="Patrick Hand" pitchFamily="34" charset="0"/>
                <a:ea typeface="Patrick Hand" pitchFamily="34" charset="-122"/>
                <a:cs typeface="Patrick Hand" pitchFamily="34" charset="-120"/>
              </a:rPr>
              <a:t>Akses data super cepat.</a:t>
            </a:r>
            <a:endParaRPr lang="en-US" sz="1542"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8040" y="666056"/>
            <a:ext cx="6283920" cy="954484"/>
          </a:xfrm>
          <a:prstGeom prst="rect">
            <a:avLst/>
          </a:prstGeom>
          <a:noFill/>
          <a:ln/>
        </p:spPr>
        <p:txBody>
          <a:bodyPr wrap="square" lIns="0" tIns="0" rIns="0" bIns="0" rtlCol="0" anchor="t"/>
          <a:lstStyle/>
          <a:p>
            <a:pPr>
              <a:lnSpc>
                <a:spcPts val="3750"/>
              </a:lnSpc>
            </a:pPr>
            <a:r>
              <a:rPr lang="en-US" sz="3000" dirty="0">
                <a:solidFill>
                  <a:srgbClr val="383838"/>
                </a:solidFill>
                <a:latin typeface="Patrick Hand" pitchFamily="34" charset="0"/>
                <a:ea typeface="Patrick Hand" pitchFamily="34" charset="-122"/>
                <a:cs typeface="Patrick Hand" pitchFamily="34" charset="-120"/>
              </a:rPr>
              <a:t>Dampak Perkembangan Komputer pada Berbagai Industri</a:t>
            </a:r>
            <a:endParaRPr lang="en-US" sz="3000" dirty="0"/>
          </a:p>
        </p:txBody>
      </p:sp>
      <p:sp>
        <p:nvSpPr>
          <p:cNvPr id="4" name="Text 1"/>
          <p:cNvSpPr/>
          <p:nvPr/>
        </p:nvSpPr>
        <p:spPr>
          <a:xfrm>
            <a:off x="668040" y="1906786"/>
            <a:ext cx="6283920" cy="610791"/>
          </a:xfrm>
          <a:prstGeom prst="rect">
            <a:avLst/>
          </a:prstGeom>
          <a:noFill/>
          <a:ln/>
        </p:spPr>
        <p:txBody>
          <a:bodyPr wrap="square" lIns="0" tIns="0" rIns="0" bIns="0" rtlCol="0" anchor="t"/>
          <a:lstStyle/>
          <a:p>
            <a:pPr>
              <a:lnSpc>
                <a:spcPts val="2375"/>
              </a:lnSpc>
            </a:pPr>
            <a:r>
              <a:rPr lang="en-US" sz="1500" dirty="0">
                <a:solidFill>
                  <a:srgbClr val="383838"/>
                </a:solidFill>
                <a:latin typeface="Patrick Hand" pitchFamily="34" charset="0"/>
                <a:ea typeface="Patrick Hand" pitchFamily="34" charset="-122"/>
                <a:cs typeface="Patrick Hand" pitchFamily="34" charset="-120"/>
              </a:rPr>
              <a:t>Komputer berdampak besar pada kesehatan dan transportasi. Manufaktur dan pendidikan juga mengalami transformasi. Otomatisasi dan personalisasi adalah kunci.</a:t>
            </a:r>
            <a:endParaRPr lang="en-US" sz="1500" dirty="0"/>
          </a:p>
        </p:txBody>
      </p:sp>
      <p:pic>
        <p:nvPicPr>
          <p:cNvPr id="5" name="Image 1" descr="preencoded.png"/>
          <p:cNvPicPr>
            <a:picLocks noChangeAspect="1"/>
          </p:cNvPicPr>
          <p:nvPr/>
        </p:nvPicPr>
        <p:blipFill>
          <a:blip r:embed="rId4"/>
          <a:stretch>
            <a:fillRect/>
          </a:stretch>
        </p:blipFill>
        <p:spPr>
          <a:xfrm>
            <a:off x="668040" y="2732286"/>
            <a:ext cx="441523" cy="441523"/>
          </a:xfrm>
          <a:prstGeom prst="rect">
            <a:avLst/>
          </a:prstGeom>
        </p:spPr>
      </p:pic>
      <p:sp>
        <p:nvSpPr>
          <p:cNvPr id="6" name="Text 2"/>
          <p:cNvSpPr/>
          <p:nvPr/>
        </p:nvSpPr>
        <p:spPr>
          <a:xfrm>
            <a:off x="668041" y="3364607"/>
            <a:ext cx="1903809" cy="238621"/>
          </a:xfrm>
          <a:prstGeom prst="rect">
            <a:avLst/>
          </a:prstGeom>
          <a:noFill/>
          <a:ln/>
        </p:spPr>
        <p:txBody>
          <a:bodyPr wrap="none" lIns="0" tIns="0" rIns="0" bIns="0" rtlCol="0" anchor="t"/>
          <a:lstStyle/>
          <a:p>
            <a:pPr algn="l">
              <a:lnSpc>
                <a:spcPts val="1875"/>
              </a:lnSpc>
            </a:pPr>
            <a:r>
              <a:rPr lang="en-US" sz="1500" dirty="0">
                <a:solidFill>
                  <a:srgbClr val="383838"/>
                </a:solidFill>
                <a:latin typeface="Patrick Hand" pitchFamily="34" charset="0"/>
                <a:ea typeface="Patrick Hand" pitchFamily="34" charset="-122"/>
                <a:cs typeface="Patrick Hand" pitchFamily="34" charset="-120"/>
              </a:rPr>
              <a:t>Kesehatan</a:t>
            </a:r>
            <a:endParaRPr lang="en-US" sz="1500" dirty="0"/>
          </a:p>
        </p:txBody>
      </p:sp>
      <p:sp>
        <p:nvSpPr>
          <p:cNvPr id="7" name="Text 3"/>
          <p:cNvSpPr/>
          <p:nvPr/>
        </p:nvSpPr>
        <p:spPr>
          <a:xfrm>
            <a:off x="668041" y="3717727"/>
            <a:ext cx="1903809" cy="610791"/>
          </a:xfrm>
          <a:prstGeom prst="rect">
            <a:avLst/>
          </a:prstGeom>
          <a:noFill/>
          <a:ln/>
        </p:spPr>
        <p:txBody>
          <a:bodyPr wrap="square" lIns="0" tIns="0" rIns="0" bIns="0" rtlCol="0" anchor="t"/>
          <a:lstStyle/>
          <a:p>
            <a:pPr algn="l">
              <a:lnSpc>
                <a:spcPts val="2375"/>
              </a:lnSpc>
            </a:pPr>
            <a:r>
              <a:rPr lang="en-US" sz="1500" dirty="0">
                <a:solidFill>
                  <a:srgbClr val="383838"/>
                </a:solidFill>
                <a:latin typeface="Patrick Hand" pitchFamily="34" charset="0"/>
                <a:ea typeface="Patrick Hand" pitchFamily="34" charset="-122"/>
                <a:cs typeface="Patrick Hand" pitchFamily="34" charset="-120"/>
              </a:rPr>
              <a:t>Diagnosis dan pengembangan obat.</a:t>
            </a:r>
            <a:endParaRPr lang="en-US" sz="1500" dirty="0"/>
          </a:p>
        </p:txBody>
      </p:sp>
      <p:pic>
        <p:nvPicPr>
          <p:cNvPr id="8" name="Image 2" descr="preencoded.png"/>
          <p:cNvPicPr>
            <a:picLocks noChangeAspect="1"/>
          </p:cNvPicPr>
          <p:nvPr/>
        </p:nvPicPr>
        <p:blipFill>
          <a:blip r:embed="rId5"/>
          <a:stretch>
            <a:fillRect/>
          </a:stretch>
        </p:blipFill>
        <p:spPr>
          <a:xfrm>
            <a:off x="2858095" y="2732286"/>
            <a:ext cx="441523" cy="441523"/>
          </a:xfrm>
          <a:prstGeom prst="rect">
            <a:avLst/>
          </a:prstGeom>
        </p:spPr>
      </p:pic>
      <p:sp>
        <p:nvSpPr>
          <p:cNvPr id="9" name="Text 4"/>
          <p:cNvSpPr/>
          <p:nvPr/>
        </p:nvSpPr>
        <p:spPr>
          <a:xfrm>
            <a:off x="2858096" y="3364607"/>
            <a:ext cx="1903809" cy="238621"/>
          </a:xfrm>
          <a:prstGeom prst="rect">
            <a:avLst/>
          </a:prstGeom>
          <a:noFill/>
          <a:ln/>
        </p:spPr>
        <p:txBody>
          <a:bodyPr wrap="none" lIns="0" tIns="0" rIns="0" bIns="0" rtlCol="0" anchor="t"/>
          <a:lstStyle/>
          <a:p>
            <a:pPr algn="l">
              <a:lnSpc>
                <a:spcPts val="1875"/>
              </a:lnSpc>
            </a:pPr>
            <a:r>
              <a:rPr lang="en-US" sz="1500" dirty="0">
                <a:solidFill>
                  <a:srgbClr val="383838"/>
                </a:solidFill>
                <a:latin typeface="Patrick Hand" pitchFamily="34" charset="0"/>
                <a:ea typeface="Patrick Hand" pitchFamily="34" charset="-122"/>
                <a:cs typeface="Patrick Hand" pitchFamily="34" charset="-120"/>
              </a:rPr>
              <a:t>Transportasi</a:t>
            </a:r>
            <a:endParaRPr lang="en-US" sz="1500" dirty="0"/>
          </a:p>
        </p:txBody>
      </p:sp>
      <p:sp>
        <p:nvSpPr>
          <p:cNvPr id="10" name="Text 5"/>
          <p:cNvSpPr/>
          <p:nvPr/>
        </p:nvSpPr>
        <p:spPr>
          <a:xfrm>
            <a:off x="2858096" y="3717727"/>
            <a:ext cx="1903809" cy="610791"/>
          </a:xfrm>
          <a:prstGeom prst="rect">
            <a:avLst/>
          </a:prstGeom>
          <a:noFill/>
          <a:ln/>
        </p:spPr>
        <p:txBody>
          <a:bodyPr wrap="square" lIns="0" tIns="0" rIns="0" bIns="0" rtlCol="0" anchor="t"/>
          <a:lstStyle/>
          <a:p>
            <a:pPr algn="l">
              <a:lnSpc>
                <a:spcPts val="2375"/>
              </a:lnSpc>
            </a:pPr>
            <a:r>
              <a:rPr lang="en-US" sz="1500" dirty="0">
                <a:solidFill>
                  <a:srgbClr val="383838"/>
                </a:solidFill>
                <a:latin typeface="Patrick Hand" pitchFamily="34" charset="0"/>
                <a:ea typeface="Patrick Hand" pitchFamily="34" charset="-122"/>
                <a:cs typeface="Patrick Hand" pitchFamily="34" charset="-120"/>
              </a:rPr>
              <a:t>Kendaraan otonom dan manajemen lalu lintas.</a:t>
            </a:r>
            <a:endParaRPr lang="en-US" sz="1500" dirty="0"/>
          </a:p>
        </p:txBody>
      </p:sp>
      <p:pic>
        <p:nvPicPr>
          <p:cNvPr id="11" name="Image 3" descr="preencoded.png"/>
          <p:cNvPicPr>
            <a:picLocks noChangeAspect="1"/>
          </p:cNvPicPr>
          <p:nvPr/>
        </p:nvPicPr>
        <p:blipFill>
          <a:blip r:embed="rId6"/>
          <a:stretch>
            <a:fillRect/>
          </a:stretch>
        </p:blipFill>
        <p:spPr>
          <a:xfrm>
            <a:off x="5048151" y="2732286"/>
            <a:ext cx="441523" cy="441523"/>
          </a:xfrm>
          <a:prstGeom prst="rect">
            <a:avLst/>
          </a:prstGeom>
        </p:spPr>
      </p:pic>
      <p:sp>
        <p:nvSpPr>
          <p:cNvPr id="12" name="Text 6"/>
          <p:cNvSpPr/>
          <p:nvPr/>
        </p:nvSpPr>
        <p:spPr>
          <a:xfrm>
            <a:off x="5048151" y="3364607"/>
            <a:ext cx="1903809" cy="238621"/>
          </a:xfrm>
          <a:prstGeom prst="rect">
            <a:avLst/>
          </a:prstGeom>
          <a:noFill/>
          <a:ln/>
        </p:spPr>
        <p:txBody>
          <a:bodyPr wrap="none" lIns="0" tIns="0" rIns="0" bIns="0" rtlCol="0" anchor="t"/>
          <a:lstStyle/>
          <a:p>
            <a:pPr algn="l">
              <a:lnSpc>
                <a:spcPts val="1875"/>
              </a:lnSpc>
            </a:pPr>
            <a:r>
              <a:rPr lang="en-US" sz="1500" dirty="0">
                <a:solidFill>
                  <a:srgbClr val="383838"/>
                </a:solidFill>
                <a:latin typeface="Patrick Hand" pitchFamily="34" charset="0"/>
                <a:ea typeface="Patrick Hand" pitchFamily="34" charset="-122"/>
                <a:cs typeface="Patrick Hand" pitchFamily="34" charset="-120"/>
              </a:rPr>
              <a:t>Manufaktur</a:t>
            </a:r>
            <a:endParaRPr lang="en-US" sz="1500" dirty="0"/>
          </a:p>
        </p:txBody>
      </p:sp>
      <p:sp>
        <p:nvSpPr>
          <p:cNvPr id="13" name="Text 7"/>
          <p:cNvSpPr/>
          <p:nvPr/>
        </p:nvSpPr>
        <p:spPr>
          <a:xfrm>
            <a:off x="5048151" y="3717727"/>
            <a:ext cx="1903809" cy="305395"/>
          </a:xfrm>
          <a:prstGeom prst="rect">
            <a:avLst/>
          </a:prstGeom>
          <a:noFill/>
          <a:ln/>
        </p:spPr>
        <p:txBody>
          <a:bodyPr wrap="none" lIns="0" tIns="0" rIns="0" bIns="0" rtlCol="0" anchor="t"/>
          <a:lstStyle/>
          <a:p>
            <a:pPr algn="l">
              <a:lnSpc>
                <a:spcPts val="2375"/>
              </a:lnSpc>
            </a:pPr>
            <a:r>
              <a:rPr lang="en-US" sz="1500" dirty="0">
                <a:solidFill>
                  <a:srgbClr val="383838"/>
                </a:solidFill>
                <a:latin typeface="Patrick Hand" pitchFamily="34" charset="0"/>
                <a:ea typeface="Patrick Hand" pitchFamily="34" charset="-122"/>
                <a:cs typeface="Patrick Hand" pitchFamily="34" charset="-120"/>
              </a:rPr>
              <a:t>Otomatisasi dan robotika.</a:t>
            </a:r>
            <a:endParaRPr lang="en-US" sz="1500" dirty="0"/>
          </a:p>
        </p:txBody>
      </p:sp>
      <p:pic>
        <p:nvPicPr>
          <p:cNvPr id="14" name="Image 4" descr="preencoded.png"/>
          <p:cNvPicPr>
            <a:picLocks noChangeAspect="1"/>
          </p:cNvPicPr>
          <p:nvPr/>
        </p:nvPicPr>
        <p:blipFill>
          <a:blip r:embed="rId7"/>
          <a:stretch>
            <a:fillRect/>
          </a:stretch>
        </p:blipFill>
        <p:spPr>
          <a:xfrm>
            <a:off x="668040" y="4901109"/>
            <a:ext cx="441523" cy="441523"/>
          </a:xfrm>
          <a:prstGeom prst="rect">
            <a:avLst/>
          </a:prstGeom>
        </p:spPr>
      </p:pic>
      <p:sp>
        <p:nvSpPr>
          <p:cNvPr id="15" name="Text 8"/>
          <p:cNvSpPr/>
          <p:nvPr/>
        </p:nvSpPr>
        <p:spPr>
          <a:xfrm>
            <a:off x="668041" y="5533430"/>
            <a:ext cx="1903809" cy="238621"/>
          </a:xfrm>
          <a:prstGeom prst="rect">
            <a:avLst/>
          </a:prstGeom>
          <a:noFill/>
          <a:ln/>
        </p:spPr>
        <p:txBody>
          <a:bodyPr wrap="none" lIns="0" tIns="0" rIns="0" bIns="0" rtlCol="0" anchor="t"/>
          <a:lstStyle/>
          <a:p>
            <a:pPr algn="l">
              <a:lnSpc>
                <a:spcPts val="1875"/>
              </a:lnSpc>
            </a:pPr>
            <a:r>
              <a:rPr lang="en-US" sz="1500" dirty="0">
                <a:solidFill>
                  <a:srgbClr val="383838"/>
                </a:solidFill>
                <a:latin typeface="Patrick Hand" pitchFamily="34" charset="0"/>
                <a:ea typeface="Patrick Hand" pitchFamily="34" charset="-122"/>
                <a:cs typeface="Patrick Hand" pitchFamily="34" charset="-120"/>
              </a:rPr>
              <a:t>Pendidikan</a:t>
            </a:r>
            <a:endParaRPr lang="en-US" sz="1500" dirty="0"/>
          </a:p>
        </p:txBody>
      </p:sp>
      <p:sp>
        <p:nvSpPr>
          <p:cNvPr id="16" name="Text 9"/>
          <p:cNvSpPr/>
          <p:nvPr/>
        </p:nvSpPr>
        <p:spPr>
          <a:xfrm>
            <a:off x="668041" y="5886549"/>
            <a:ext cx="1903809" cy="305395"/>
          </a:xfrm>
          <a:prstGeom prst="rect">
            <a:avLst/>
          </a:prstGeom>
          <a:noFill/>
          <a:ln/>
        </p:spPr>
        <p:txBody>
          <a:bodyPr wrap="none" lIns="0" tIns="0" rIns="0" bIns="0" rtlCol="0" anchor="t"/>
          <a:lstStyle/>
          <a:p>
            <a:pPr algn="l">
              <a:lnSpc>
                <a:spcPts val="2375"/>
              </a:lnSpc>
            </a:pPr>
            <a:r>
              <a:rPr lang="en-US" sz="1500" dirty="0">
                <a:solidFill>
                  <a:srgbClr val="383838"/>
                </a:solidFill>
                <a:latin typeface="Patrick Hand" pitchFamily="34" charset="0"/>
                <a:ea typeface="Patrick Hand" pitchFamily="34" charset="-122"/>
                <a:cs typeface="Patrick Hand" pitchFamily="34" charset="-120"/>
              </a:rPr>
              <a:t>Pembelajaran jarak jauh.</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1631653"/>
            <a:ext cx="8703270" cy="514251"/>
          </a:xfrm>
          <a:prstGeom prst="rect">
            <a:avLst/>
          </a:prstGeom>
          <a:noFill/>
          <a:ln/>
        </p:spPr>
        <p:txBody>
          <a:bodyPr wrap="none" lIns="0" tIns="0" rIns="0" bIns="0" rtlCol="0" anchor="t"/>
          <a:lstStyle/>
          <a:p>
            <a:pPr>
              <a:lnSpc>
                <a:spcPts val="4042"/>
              </a:lnSpc>
            </a:pPr>
            <a:r>
              <a:rPr lang="en-US" sz="3208" dirty="0">
                <a:solidFill>
                  <a:srgbClr val="383838"/>
                </a:solidFill>
                <a:latin typeface="Patrick Hand" pitchFamily="34" charset="0"/>
                <a:ea typeface="Patrick Hand" pitchFamily="34" charset="-122"/>
                <a:cs typeface="Patrick Hand" pitchFamily="34" charset="-120"/>
              </a:rPr>
              <a:t>Masa Depan Komputer: Apa yang Akan Terjadi Selanjutnya?</a:t>
            </a:r>
            <a:endParaRPr lang="en-US" sz="3208" dirty="0"/>
          </a:p>
        </p:txBody>
      </p:sp>
      <p:sp>
        <p:nvSpPr>
          <p:cNvPr id="3" name="Text 1"/>
          <p:cNvSpPr/>
          <p:nvPr/>
        </p:nvSpPr>
        <p:spPr>
          <a:xfrm>
            <a:off x="720031" y="2557364"/>
            <a:ext cx="10751939" cy="329208"/>
          </a:xfrm>
          <a:prstGeom prst="rect">
            <a:avLst/>
          </a:prstGeom>
          <a:noFill/>
          <a:ln/>
        </p:spPr>
        <p:txBody>
          <a:bodyPr wrap="none" lIns="0" tIns="0" rIns="0" bIns="0" rtlCol="0" anchor="t"/>
          <a:lstStyle/>
          <a:p>
            <a:pPr>
              <a:lnSpc>
                <a:spcPts val="2583"/>
              </a:lnSpc>
            </a:pPr>
            <a:r>
              <a:rPr lang="en-US" sz="1583" dirty="0">
                <a:solidFill>
                  <a:srgbClr val="383838"/>
                </a:solidFill>
                <a:latin typeface="Patrick Hand" pitchFamily="34" charset="0"/>
                <a:ea typeface="Patrick Hand" pitchFamily="34" charset="-122"/>
                <a:cs typeface="Patrick Hand" pitchFamily="34" charset="-120"/>
              </a:rPr>
              <a:t>Masa depan komputer meliputi komputasi kuantum dan AI canggih. IoT akan semakin meluas. Kita harus terus belajar dan beradaptasi.</a:t>
            </a:r>
            <a:endParaRPr lang="en-US" sz="1583" dirty="0"/>
          </a:p>
        </p:txBody>
      </p:sp>
      <p:pic>
        <p:nvPicPr>
          <p:cNvPr id="4" name="Image 0" descr="preencoded.png"/>
          <p:cNvPicPr>
            <a:picLocks noChangeAspect="1"/>
          </p:cNvPicPr>
          <p:nvPr/>
        </p:nvPicPr>
        <p:blipFill>
          <a:blip r:embed="rId3"/>
          <a:stretch>
            <a:fillRect/>
          </a:stretch>
        </p:blipFill>
        <p:spPr>
          <a:xfrm>
            <a:off x="2520950" y="3117950"/>
            <a:ext cx="1774032" cy="668536"/>
          </a:xfrm>
          <a:prstGeom prst="rect">
            <a:avLst/>
          </a:prstGeom>
        </p:spPr>
      </p:pic>
      <p:sp>
        <p:nvSpPr>
          <p:cNvPr id="5" name="Text 2"/>
          <p:cNvSpPr/>
          <p:nvPr/>
        </p:nvSpPr>
        <p:spPr>
          <a:xfrm>
            <a:off x="3361233" y="3315792"/>
            <a:ext cx="93365" cy="411460"/>
          </a:xfrm>
          <a:prstGeom prst="rect">
            <a:avLst/>
          </a:prstGeom>
          <a:noFill/>
          <a:ln/>
        </p:spPr>
        <p:txBody>
          <a:bodyPr wrap="none" lIns="0" tIns="0" rIns="0" bIns="0" rtlCol="0" anchor="t"/>
          <a:lstStyle/>
          <a:p>
            <a:pPr algn="ctr">
              <a:lnSpc>
                <a:spcPts val="3208"/>
              </a:lnSpc>
            </a:pPr>
            <a:r>
              <a:rPr lang="en-US" sz="2000" dirty="0">
                <a:solidFill>
                  <a:srgbClr val="383838"/>
                </a:solidFill>
                <a:latin typeface="Patrick Hand" pitchFamily="34" charset="0"/>
                <a:ea typeface="Patrick Hand" pitchFamily="34" charset="-122"/>
                <a:cs typeface="Patrick Hand" pitchFamily="34" charset="-120"/>
              </a:rPr>
              <a:t>1</a:t>
            </a:r>
            <a:endParaRPr lang="en-US" sz="2000" dirty="0"/>
          </a:p>
        </p:txBody>
      </p:sp>
      <p:sp>
        <p:nvSpPr>
          <p:cNvPr id="6" name="Text 3"/>
          <p:cNvSpPr/>
          <p:nvPr/>
        </p:nvSpPr>
        <p:spPr>
          <a:xfrm>
            <a:off x="4500662" y="3323630"/>
            <a:ext cx="1480939" cy="257175"/>
          </a:xfrm>
          <a:prstGeom prst="rect">
            <a:avLst/>
          </a:prstGeom>
          <a:noFill/>
          <a:ln/>
        </p:spPr>
        <p:txBody>
          <a:bodyPr wrap="none" lIns="0" tIns="0" rIns="0" bIns="0" rtlCol="0" anchor="t"/>
          <a:lstStyle/>
          <a:p>
            <a:pPr algn="l">
              <a:lnSpc>
                <a:spcPts val="2000"/>
              </a:lnSpc>
            </a:pPr>
            <a:r>
              <a:rPr lang="en-US" sz="1583" dirty="0">
                <a:solidFill>
                  <a:srgbClr val="383838"/>
                </a:solidFill>
                <a:latin typeface="Patrick Hand" pitchFamily="34" charset="0"/>
                <a:ea typeface="Patrick Hand" pitchFamily="34" charset="-122"/>
                <a:cs typeface="Patrick Hand" pitchFamily="34" charset="-120"/>
              </a:rPr>
              <a:t>Komputasi Kuantum</a:t>
            </a:r>
            <a:endParaRPr lang="en-US" sz="1583" dirty="0"/>
          </a:p>
        </p:txBody>
      </p:sp>
      <p:sp>
        <p:nvSpPr>
          <p:cNvPr id="7" name="Shape 4"/>
          <p:cNvSpPr/>
          <p:nvPr/>
        </p:nvSpPr>
        <p:spPr>
          <a:xfrm>
            <a:off x="4346377" y="3799483"/>
            <a:ext cx="7074198" cy="12700"/>
          </a:xfrm>
          <a:prstGeom prst="roundRect">
            <a:avLst>
              <a:gd name="adj" fmla="val 680400"/>
            </a:avLst>
          </a:prstGeom>
          <a:solidFill>
            <a:srgbClr val="CCCCCC"/>
          </a:solidFill>
          <a:ln/>
        </p:spPr>
      </p:sp>
      <p:pic>
        <p:nvPicPr>
          <p:cNvPr id="8" name="Image 1" descr="preencoded.png"/>
          <p:cNvPicPr>
            <a:picLocks noChangeAspect="1"/>
          </p:cNvPicPr>
          <p:nvPr/>
        </p:nvPicPr>
        <p:blipFill>
          <a:blip r:embed="rId4"/>
          <a:stretch>
            <a:fillRect/>
          </a:stretch>
        </p:blipFill>
        <p:spPr>
          <a:xfrm>
            <a:off x="1633934" y="3837881"/>
            <a:ext cx="3548063" cy="668536"/>
          </a:xfrm>
          <a:prstGeom prst="rect">
            <a:avLst/>
          </a:prstGeom>
        </p:spPr>
      </p:pic>
      <p:sp>
        <p:nvSpPr>
          <p:cNvPr id="9" name="Text 5"/>
          <p:cNvSpPr/>
          <p:nvPr/>
        </p:nvSpPr>
        <p:spPr>
          <a:xfrm>
            <a:off x="3347740" y="3966369"/>
            <a:ext cx="120452" cy="411460"/>
          </a:xfrm>
          <a:prstGeom prst="rect">
            <a:avLst/>
          </a:prstGeom>
          <a:noFill/>
          <a:ln/>
        </p:spPr>
        <p:txBody>
          <a:bodyPr wrap="none" lIns="0" tIns="0" rIns="0" bIns="0" rtlCol="0" anchor="t"/>
          <a:lstStyle/>
          <a:p>
            <a:pPr algn="ctr">
              <a:lnSpc>
                <a:spcPts val="3208"/>
              </a:lnSpc>
            </a:pPr>
            <a:r>
              <a:rPr lang="en-US" sz="2000" dirty="0">
                <a:solidFill>
                  <a:srgbClr val="383838"/>
                </a:solidFill>
                <a:latin typeface="Patrick Hand" pitchFamily="34" charset="0"/>
                <a:ea typeface="Patrick Hand" pitchFamily="34" charset="-122"/>
                <a:cs typeface="Patrick Hand" pitchFamily="34" charset="-120"/>
              </a:rPr>
              <a:t>2</a:t>
            </a:r>
            <a:endParaRPr lang="en-US" sz="2000" dirty="0"/>
          </a:p>
        </p:txBody>
      </p:sp>
      <p:sp>
        <p:nvSpPr>
          <p:cNvPr id="10" name="Text 6"/>
          <p:cNvSpPr/>
          <p:nvPr/>
        </p:nvSpPr>
        <p:spPr>
          <a:xfrm>
            <a:off x="5387678" y="4043561"/>
            <a:ext cx="797918" cy="257175"/>
          </a:xfrm>
          <a:prstGeom prst="rect">
            <a:avLst/>
          </a:prstGeom>
          <a:noFill/>
          <a:ln/>
        </p:spPr>
        <p:txBody>
          <a:bodyPr wrap="none" lIns="0" tIns="0" rIns="0" bIns="0" rtlCol="0" anchor="t"/>
          <a:lstStyle/>
          <a:p>
            <a:pPr algn="l">
              <a:lnSpc>
                <a:spcPts val="2000"/>
              </a:lnSpc>
            </a:pPr>
            <a:r>
              <a:rPr lang="en-US" sz="1583" dirty="0">
                <a:solidFill>
                  <a:srgbClr val="383838"/>
                </a:solidFill>
                <a:latin typeface="Patrick Hand" pitchFamily="34" charset="0"/>
                <a:ea typeface="Patrick Hand" pitchFamily="34" charset="-122"/>
                <a:cs typeface="Patrick Hand" pitchFamily="34" charset="-120"/>
              </a:rPr>
              <a:t>AI Canggih</a:t>
            </a:r>
            <a:endParaRPr lang="en-US" sz="1583" dirty="0"/>
          </a:p>
        </p:txBody>
      </p:sp>
      <p:sp>
        <p:nvSpPr>
          <p:cNvPr id="11" name="Shape 7"/>
          <p:cNvSpPr/>
          <p:nvPr/>
        </p:nvSpPr>
        <p:spPr>
          <a:xfrm>
            <a:off x="5233392" y="4519414"/>
            <a:ext cx="6187182" cy="12700"/>
          </a:xfrm>
          <a:prstGeom prst="roundRect">
            <a:avLst>
              <a:gd name="adj" fmla="val 680400"/>
            </a:avLst>
          </a:prstGeom>
          <a:solidFill>
            <a:srgbClr val="CCCCCC"/>
          </a:solidFill>
          <a:ln/>
        </p:spPr>
      </p:sp>
      <p:pic>
        <p:nvPicPr>
          <p:cNvPr id="12" name="Image 2" descr="preencoded.png"/>
          <p:cNvPicPr>
            <a:picLocks noChangeAspect="1"/>
          </p:cNvPicPr>
          <p:nvPr/>
        </p:nvPicPr>
        <p:blipFill>
          <a:blip r:embed="rId5"/>
          <a:stretch>
            <a:fillRect/>
          </a:stretch>
        </p:blipFill>
        <p:spPr>
          <a:xfrm>
            <a:off x="746819" y="4557812"/>
            <a:ext cx="5322193" cy="668536"/>
          </a:xfrm>
          <a:prstGeom prst="rect">
            <a:avLst/>
          </a:prstGeom>
        </p:spPr>
      </p:pic>
      <p:sp>
        <p:nvSpPr>
          <p:cNvPr id="13" name="Text 8"/>
          <p:cNvSpPr/>
          <p:nvPr/>
        </p:nvSpPr>
        <p:spPr>
          <a:xfrm>
            <a:off x="3350220" y="4686300"/>
            <a:ext cx="115293" cy="411460"/>
          </a:xfrm>
          <a:prstGeom prst="rect">
            <a:avLst/>
          </a:prstGeom>
          <a:noFill/>
          <a:ln/>
        </p:spPr>
        <p:txBody>
          <a:bodyPr wrap="none" lIns="0" tIns="0" rIns="0" bIns="0" rtlCol="0" anchor="t"/>
          <a:lstStyle/>
          <a:p>
            <a:pPr algn="ctr">
              <a:lnSpc>
                <a:spcPts val="3208"/>
              </a:lnSpc>
            </a:pPr>
            <a:r>
              <a:rPr lang="en-US" sz="2000" dirty="0">
                <a:solidFill>
                  <a:srgbClr val="383838"/>
                </a:solidFill>
                <a:latin typeface="Patrick Hand" pitchFamily="34" charset="0"/>
                <a:ea typeface="Patrick Hand" pitchFamily="34" charset="-122"/>
                <a:cs typeface="Patrick Hand" pitchFamily="34" charset="-120"/>
              </a:rPr>
              <a:t>3</a:t>
            </a:r>
            <a:endParaRPr lang="en-US" sz="2000" dirty="0"/>
          </a:p>
        </p:txBody>
      </p:sp>
      <p:sp>
        <p:nvSpPr>
          <p:cNvPr id="14" name="Text 9"/>
          <p:cNvSpPr/>
          <p:nvPr/>
        </p:nvSpPr>
        <p:spPr>
          <a:xfrm>
            <a:off x="6274694" y="4763493"/>
            <a:ext cx="593428" cy="257175"/>
          </a:xfrm>
          <a:prstGeom prst="rect">
            <a:avLst/>
          </a:prstGeom>
          <a:noFill/>
          <a:ln/>
        </p:spPr>
        <p:txBody>
          <a:bodyPr wrap="none" lIns="0" tIns="0" rIns="0" bIns="0" rtlCol="0" anchor="t"/>
          <a:lstStyle/>
          <a:p>
            <a:pPr algn="l">
              <a:lnSpc>
                <a:spcPts val="2000"/>
              </a:lnSpc>
            </a:pPr>
            <a:r>
              <a:rPr lang="en-US" sz="1583" dirty="0">
                <a:solidFill>
                  <a:srgbClr val="383838"/>
                </a:solidFill>
                <a:latin typeface="Patrick Hand" pitchFamily="34" charset="0"/>
                <a:ea typeface="Patrick Hand" pitchFamily="34" charset="-122"/>
                <a:cs typeface="Patrick Hand" pitchFamily="34" charset="-120"/>
              </a:rPr>
              <a:t>IoT Luas</a:t>
            </a:r>
            <a:endParaRPr lang="en-US" sz="158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4B2923"/>
          </a:solidFill>
        </p:spPr>
        <p:txBody>
          <a:bodyPr wrap="square" lIns="0" tIns="0" rIns="0" bIns="0" rtlCol="0"/>
          <a:lstStyle/>
          <a:p>
            <a:endParaRPr/>
          </a:p>
        </p:txBody>
      </p:sp>
      <p:pic>
        <p:nvPicPr>
          <p:cNvPr id="3" name="object 3"/>
          <p:cNvPicPr/>
          <p:nvPr/>
        </p:nvPicPr>
        <p:blipFill>
          <a:blip r:embed="rId2" cstate="print"/>
          <a:stretch>
            <a:fillRect/>
          </a:stretch>
        </p:blipFill>
        <p:spPr>
          <a:xfrm>
            <a:off x="7561476" y="-19050"/>
            <a:ext cx="4630523" cy="6896100"/>
          </a:xfrm>
          <a:prstGeom prst="rect">
            <a:avLst/>
          </a:prstGeom>
        </p:spPr>
      </p:pic>
      <p:sp>
        <p:nvSpPr>
          <p:cNvPr id="4" name="object 4"/>
          <p:cNvSpPr txBox="1">
            <a:spLocks noGrp="1"/>
          </p:cNvSpPr>
          <p:nvPr>
            <p:ph type="title"/>
          </p:nvPr>
        </p:nvSpPr>
        <p:spPr>
          <a:xfrm>
            <a:off x="1371600" y="786425"/>
            <a:ext cx="2015489" cy="695960"/>
          </a:xfrm>
          <a:prstGeom prst="rect">
            <a:avLst/>
          </a:prstGeom>
        </p:spPr>
        <p:txBody>
          <a:bodyPr vert="horz" wrap="square" lIns="0" tIns="12700" rIns="0" bIns="0" rtlCol="0">
            <a:spAutoFit/>
          </a:bodyPr>
          <a:lstStyle/>
          <a:p>
            <a:pPr marL="12700">
              <a:lnSpc>
                <a:spcPct val="100000"/>
              </a:lnSpc>
              <a:spcBef>
                <a:spcPts val="100"/>
              </a:spcBef>
            </a:pPr>
            <a:r>
              <a:rPr sz="4400" spc="190" dirty="0">
                <a:solidFill>
                  <a:srgbClr val="FFFFFF"/>
                </a:solidFill>
              </a:rPr>
              <a:t>Agenda</a:t>
            </a:r>
            <a:endParaRPr sz="4400" dirty="0"/>
          </a:p>
        </p:txBody>
      </p:sp>
      <p:sp>
        <p:nvSpPr>
          <p:cNvPr id="5" name="object 5"/>
          <p:cNvSpPr txBox="1"/>
          <p:nvPr/>
        </p:nvSpPr>
        <p:spPr>
          <a:xfrm>
            <a:off x="1392382" y="1828800"/>
            <a:ext cx="6689090" cy="4140200"/>
          </a:xfrm>
          <a:prstGeom prst="rect">
            <a:avLst/>
          </a:prstGeom>
        </p:spPr>
        <p:txBody>
          <a:bodyPr vert="horz" wrap="square" lIns="0" tIns="149860" rIns="0" bIns="0" rtlCol="0">
            <a:spAutoFit/>
          </a:bodyPr>
          <a:lstStyle/>
          <a:p>
            <a:pPr marL="379095" indent="-366395">
              <a:lnSpc>
                <a:spcPct val="100000"/>
              </a:lnSpc>
              <a:spcBef>
                <a:spcPts val="1180"/>
              </a:spcBef>
              <a:buFont typeface="Microsoft Sans Serif"/>
              <a:buChar char="●"/>
              <a:tabLst>
                <a:tab pos="379095" algn="l"/>
              </a:tabLst>
            </a:pPr>
            <a:r>
              <a:rPr sz="1800" spc="55" dirty="0">
                <a:solidFill>
                  <a:srgbClr val="FFFFFF"/>
                </a:solidFill>
                <a:latin typeface="Trebuchet MS"/>
                <a:cs typeface="Trebuchet MS"/>
              </a:rPr>
              <a:t>Pengantar</a:t>
            </a:r>
            <a:r>
              <a:rPr sz="1800" spc="50" dirty="0">
                <a:solidFill>
                  <a:srgbClr val="FFFFFF"/>
                </a:solidFill>
                <a:latin typeface="Trebuchet MS"/>
                <a:cs typeface="Trebuchet MS"/>
              </a:rPr>
              <a:t> </a:t>
            </a:r>
            <a:r>
              <a:rPr sz="1800" dirty="0">
                <a:solidFill>
                  <a:srgbClr val="FFFFFF"/>
                </a:solidFill>
                <a:latin typeface="Trebuchet MS"/>
                <a:cs typeface="Trebuchet MS"/>
              </a:rPr>
              <a:t>Sejarah</a:t>
            </a:r>
            <a:r>
              <a:rPr sz="1800" spc="50" dirty="0">
                <a:solidFill>
                  <a:srgbClr val="FFFFFF"/>
                </a:solidFill>
                <a:latin typeface="Trebuchet MS"/>
                <a:cs typeface="Trebuchet MS"/>
              </a:rPr>
              <a:t> </a:t>
            </a:r>
            <a:r>
              <a:rPr sz="1800" spc="40" dirty="0">
                <a:solidFill>
                  <a:srgbClr val="FFFFFF"/>
                </a:solidFill>
                <a:latin typeface="Trebuchet MS"/>
                <a:cs typeface="Trebuchet MS"/>
              </a:rPr>
              <a:t>Komputer</a:t>
            </a:r>
            <a:endParaRPr sz="1800" dirty="0">
              <a:latin typeface="Trebuchet MS"/>
              <a:cs typeface="Trebuchet MS"/>
            </a:endParaRPr>
          </a:p>
          <a:p>
            <a:pPr marL="379095" indent="-366395">
              <a:lnSpc>
                <a:spcPct val="100000"/>
              </a:lnSpc>
              <a:spcBef>
                <a:spcPts val="1080"/>
              </a:spcBef>
              <a:buFont typeface="Microsoft Sans Serif"/>
              <a:buChar char="●"/>
              <a:tabLst>
                <a:tab pos="379095" algn="l"/>
              </a:tabLst>
            </a:pPr>
            <a:r>
              <a:rPr sz="1800" dirty="0">
                <a:solidFill>
                  <a:srgbClr val="FFFFFF"/>
                </a:solidFill>
                <a:latin typeface="Trebuchet MS"/>
                <a:cs typeface="Trebuchet MS"/>
              </a:rPr>
              <a:t>Era</a:t>
            </a:r>
            <a:r>
              <a:rPr sz="1800" spc="25" dirty="0">
                <a:solidFill>
                  <a:srgbClr val="FFFFFF"/>
                </a:solidFill>
                <a:latin typeface="Trebuchet MS"/>
                <a:cs typeface="Trebuchet MS"/>
              </a:rPr>
              <a:t> </a:t>
            </a:r>
            <a:r>
              <a:rPr sz="1800" dirty="0">
                <a:solidFill>
                  <a:srgbClr val="FFFFFF"/>
                </a:solidFill>
                <a:latin typeface="Trebuchet MS"/>
                <a:cs typeface="Trebuchet MS"/>
              </a:rPr>
              <a:t>Awal</a:t>
            </a:r>
            <a:r>
              <a:rPr sz="1800" spc="25" dirty="0">
                <a:solidFill>
                  <a:srgbClr val="FFFFFF"/>
                </a:solidFill>
                <a:latin typeface="Trebuchet MS"/>
                <a:cs typeface="Trebuchet MS"/>
              </a:rPr>
              <a:t> </a:t>
            </a:r>
            <a:r>
              <a:rPr sz="1800" spc="40" dirty="0">
                <a:solidFill>
                  <a:srgbClr val="FFFFFF"/>
                </a:solidFill>
                <a:latin typeface="Trebuchet MS"/>
                <a:cs typeface="Trebuchet MS"/>
              </a:rPr>
              <a:t>Komputer</a:t>
            </a:r>
            <a:endParaRPr sz="1800" dirty="0">
              <a:latin typeface="Trebuchet MS"/>
              <a:cs typeface="Trebuchet MS"/>
            </a:endParaRPr>
          </a:p>
          <a:p>
            <a:pPr marL="379095" indent="-366395">
              <a:lnSpc>
                <a:spcPct val="100000"/>
              </a:lnSpc>
              <a:spcBef>
                <a:spcPts val="1080"/>
              </a:spcBef>
              <a:buFont typeface="Microsoft Sans Serif"/>
              <a:buChar char="●"/>
              <a:tabLst>
                <a:tab pos="379095" algn="l"/>
              </a:tabLst>
            </a:pPr>
            <a:r>
              <a:rPr sz="1800" spc="50" dirty="0">
                <a:solidFill>
                  <a:srgbClr val="FFFFFF"/>
                </a:solidFill>
                <a:latin typeface="Trebuchet MS"/>
                <a:cs typeface="Trebuchet MS"/>
              </a:rPr>
              <a:t>Komputer</a:t>
            </a:r>
            <a:r>
              <a:rPr sz="1800" spc="-65" dirty="0">
                <a:solidFill>
                  <a:srgbClr val="FFFFFF"/>
                </a:solidFill>
                <a:latin typeface="Trebuchet MS"/>
                <a:cs typeface="Trebuchet MS"/>
              </a:rPr>
              <a:t> </a:t>
            </a:r>
            <a:r>
              <a:rPr sz="1800" spc="45" dirty="0">
                <a:solidFill>
                  <a:srgbClr val="FFFFFF"/>
                </a:solidFill>
                <a:latin typeface="Trebuchet MS"/>
                <a:cs typeface="Trebuchet MS"/>
              </a:rPr>
              <a:t>Generasi</a:t>
            </a:r>
            <a:r>
              <a:rPr sz="1800" spc="-65" dirty="0">
                <a:solidFill>
                  <a:srgbClr val="FFFFFF"/>
                </a:solidFill>
                <a:latin typeface="Trebuchet MS"/>
                <a:cs typeface="Trebuchet MS"/>
              </a:rPr>
              <a:t> </a:t>
            </a:r>
            <a:r>
              <a:rPr sz="1800" spc="35" dirty="0">
                <a:solidFill>
                  <a:srgbClr val="FFFFFF"/>
                </a:solidFill>
                <a:latin typeface="Trebuchet MS"/>
                <a:cs typeface="Trebuchet MS"/>
              </a:rPr>
              <a:t>Pertama</a:t>
            </a:r>
            <a:endParaRPr sz="1800" dirty="0">
              <a:latin typeface="Trebuchet MS"/>
              <a:cs typeface="Trebuchet MS"/>
            </a:endParaRPr>
          </a:p>
          <a:p>
            <a:pPr marL="379095" indent="-366395">
              <a:lnSpc>
                <a:spcPct val="100000"/>
              </a:lnSpc>
              <a:spcBef>
                <a:spcPts val="1080"/>
              </a:spcBef>
              <a:buFont typeface="Microsoft Sans Serif"/>
              <a:buChar char="●"/>
              <a:tabLst>
                <a:tab pos="379095" algn="l"/>
              </a:tabLst>
            </a:pPr>
            <a:r>
              <a:rPr sz="1800" spc="45" dirty="0">
                <a:solidFill>
                  <a:srgbClr val="FFFFFF"/>
                </a:solidFill>
                <a:latin typeface="Trebuchet MS"/>
                <a:cs typeface="Trebuchet MS"/>
              </a:rPr>
              <a:t>Generasi</a:t>
            </a:r>
            <a:r>
              <a:rPr sz="1800" spc="-80" dirty="0">
                <a:solidFill>
                  <a:srgbClr val="FFFFFF"/>
                </a:solidFill>
                <a:latin typeface="Trebuchet MS"/>
                <a:cs typeface="Trebuchet MS"/>
              </a:rPr>
              <a:t> </a:t>
            </a:r>
            <a:r>
              <a:rPr sz="1800" spc="65" dirty="0">
                <a:solidFill>
                  <a:srgbClr val="FFFFFF"/>
                </a:solidFill>
                <a:latin typeface="Trebuchet MS"/>
                <a:cs typeface="Trebuchet MS"/>
              </a:rPr>
              <a:t>Kedua</a:t>
            </a:r>
            <a:r>
              <a:rPr sz="1800" spc="-80" dirty="0">
                <a:solidFill>
                  <a:srgbClr val="FFFFFF"/>
                </a:solidFill>
                <a:latin typeface="Trebuchet MS"/>
                <a:cs typeface="Trebuchet MS"/>
              </a:rPr>
              <a:t> </a:t>
            </a:r>
            <a:r>
              <a:rPr sz="1800" spc="65" dirty="0">
                <a:solidFill>
                  <a:srgbClr val="FFFFFF"/>
                </a:solidFill>
                <a:latin typeface="Trebuchet MS"/>
                <a:cs typeface="Trebuchet MS"/>
              </a:rPr>
              <a:t>dan</a:t>
            </a:r>
            <a:r>
              <a:rPr sz="1800" spc="-80" dirty="0">
                <a:solidFill>
                  <a:srgbClr val="FFFFFF"/>
                </a:solidFill>
                <a:latin typeface="Trebuchet MS"/>
                <a:cs typeface="Trebuchet MS"/>
              </a:rPr>
              <a:t> </a:t>
            </a:r>
            <a:r>
              <a:rPr sz="1800" spc="-10" dirty="0">
                <a:solidFill>
                  <a:srgbClr val="FFFFFF"/>
                </a:solidFill>
                <a:latin typeface="Trebuchet MS"/>
                <a:cs typeface="Trebuchet MS"/>
              </a:rPr>
              <a:t>Transistor</a:t>
            </a:r>
            <a:endParaRPr sz="1800" dirty="0">
              <a:latin typeface="Trebuchet MS"/>
              <a:cs typeface="Trebuchet MS"/>
            </a:endParaRPr>
          </a:p>
          <a:p>
            <a:pPr marL="379095" indent="-366395">
              <a:lnSpc>
                <a:spcPct val="100000"/>
              </a:lnSpc>
              <a:spcBef>
                <a:spcPts val="1080"/>
              </a:spcBef>
              <a:buFont typeface="Microsoft Sans Serif"/>
              <a:buChar char="●"/>
              <a:tabLst>
                <a:tab pos="379095" algn="l"/>
              </a:tabLst>
            </a:pPr>
            <a:r>
              <a:rPr sz="1800" spc="45" dirty="0">
                <a:solidFill>
                  <a:srgbClr val="FFFFFF"/>
                </a:solidFill>
                <a:latin typeface="Trebuchet MS"/>
                <a:cs typeface="Trebuchet MS"/>
              </a:rPr>
              <a:t>Generasi</a:t>
            </a:r>
            <a:r>
              <a:rPr sz="1800" spc="-45" dirty="0">
                <a:solidFill>
                  <a:srgbClr val="FFFFFF"/>
                </a:solidFill>
                <a:latin typeface="Trebuchet MS"/>
                <a:cs typeface="Trebuchet MS"/>
              </a:rPr>
              <a:t> </a:t>
            </a:r>
            <a:r>
              <a:rPr sz="1800" spc="-20" dirty="0">
                <a:solidFill>
                  <a:srgbClr val="FFFFFF"/>
                </a:solidFill>
                <a:latin typeface="Trebuchet MS"/>
                <a:cs typeface="Trebuchet MS"/>
              </a:rPr>
              <a:t>Ketiga:</a:t>
            </a:r>
            <a:r>
              <a:rPr sz="1800" spc="-45" dirty="0">
                <a:solidFill>
                  <a:srgbClr val="FFFFFF"/>
                </a:solidFill>
                <a:latin typeface="Trebuchet MS"/>
                <a:cs typeface="Trebuchet MS"/>
              </a:rPr>
              <a:t> </a:t>
            </a:r>
            <a:r>
              <a:rPr sz="1800" dirty="0">
                <a:solidFill>
                  <a:srgbClr val="FFFFFF"/>
                </a:solidFill>
                <a:latin typeface="Trebuchet MS"/>
                <a:cs typeface="Trebuchet MS"/>
              </a:rPr>
              <a:t>Terintegrasi</a:t>
            </a:r>
            <a:r>
              <a:rPr sz="1800" spc="-45" dirty="0">
                <a:solidFill>
                  <a:srgbClr val="FFFFFF"/>
                </a:solidFill>
                <a:latin typeface="Trebuchet MS"/>
                <a:cs typeface="Trebuchet MS"/>
              </a:rPr>
              <a:t> </a:t>
            </a:r>
            <a:r>
              <a:rPr sz="1800" spc="65" dirty="0">
                <a:solidFill>
                  <a:srgbClr val="FFFFFF"/>
                </a:solidFill>
                <a:latin typeface="Trebuchet MS"/>
                <a:cs typeface="Trebuchet MS"/>
              </a:rPr>
              <a:t>dan</a:t>
            </a:r>
            <a:r>
              <a:rPr sz="1800" spc="-45" dirty="0">
                <a:solidFill>
                  <a:srgbClr val="FFFFFF"/>
                </a:solidFill>
                <a:latin typeface="Trebuchet MS"/>
                <a:cs typeface="Trebuchet MS"/>
              </a:rPr>
              <a:t> </a:t>
            </a:r>
            <a:r>
              <a:rPr sz="1800" spc="45" dirty="0">
                <a:solidFill>
                  <a:srgbClr val="FFFFFF"/>
                </a:solidFill>
                <a:latin typeface="Trebuchet MS"/>
                <a:cs typeface="Trebuchet MS"/>
              </a:rPr>
              <a:t>Miniturisasi</a:t>
            </a:r>
            <a:endParaRPr sz="1800" dirty="0">
              <a:latin typeface="Trebuchet MS"/>
              <a:cs typeface="Trebuchet MS"/>
            </a:endParaRPr>
          </a:p>
          <a:p>
            <a:pPr marL="379095" indent="-366395">
              <a:lnSpc>
                <a:spcPct val="100000"/>
              </a:lnSpc>
              <a:spcBef>
                <a:spcPts val="1080"/>
              </a:spcBef>
              <a:buFont typeface="Microsoft Sans Serif"/>
              <a:buChar char="●"/>
              <a:tabLst>
                <a:tab pos="379095" algn="l"/>
              </a:tabLst>
            </a:pPr>
            <a:r>
              <a:rPr sz="1800" spc="45" dirty="0">
                <a:solidFill>
                  <a:srgbClr val="FFFFFF"/>
                </a:solidFill>
                <a:latin typeface="Trebuchet MS"/>
                <a:cs typeface="Trebuchet MS"/>
              </a:rPr>
              <a:t>Generasi</a:t>
            </a:r>
            <a:r>
              <a:rPr sz="1800" spc="-70" dirty="0">
                <a:solidFill>
                  <a:srgbClr val="FFFFFF"/>
                </a:solidFill>
                <a:latin typeface="Trebuchet MS"/>
                <a:cs typeface="Trebuchet MS"/>
              </a:rPr>
              <a:t> </a:t>
            </a:r>
            <a:r>
              <a:rPr sz="1800" dirty="0">
                <a:solidFill>
                  <a:srgbClr val="FFFFFF"/>
                </a:solidFill>
                <a:latin typeface="Trebuchet MS"/>
                <a:cs typeface="Trebuchet MS"/>
              </a:rPr>
              <a:t>Keempat:</a:t>
            </a:r>
            <a:r>
              <a:rPr sz="1800" spc="-65" dirty="0">
                <a:solidFill>
                  <a:srgbClr val="FFFFFF"/>
                </a:solidFill>
                <a:latin typeface="Trebuchet MS"/>
                <a:cs typeface="Trebuchet MS"/>
              </a:rPr>
              <a:t> </a:t>
            </a:r>
            <a:r>
              <a:rPr sz="1800" spc="85" dirty="0">
                <a:solidFill>
                  <a:srgbClr val="FFFFFF"/>
                </a:solidFill>
                <a:latin typeface="Trebuchet MS"/>
                <a:cs typeface="Trebuchet MS"/>
              </a:rPr>
              <a:t>Mikroprosesor</a:t>
            </a:r>
            <a:endParaRPr sz="1800" dirty="0">
              <a:latin typeface="Trebuchet MS"/>
              <a:cs typeface="Trebuchet MS"/>
            </a:endParaRPr>
          </a:p>
          <a:p>
            <a:pPr marL="379095" indent="-366395">
              <a:lnSpc>
                <a:spcPct val="100000"/>
              </a:lnSpc>
              <a:spcBef>
                <a:spcPts val="1080"/>
              </a:spcBef>
              <a:buFont typeface="Microsoft Sans Serif"/>
              <a:buChar char="●"/>
              <a:tabLst>
                <a:tab pos="379095" algn="l"/>
              </a:tabLst>
            </a:pPr>
            <a:r>
              <a:rPr sz="1800" spc="45" dirty="0">
                <a:solidFill>
                  <a:srgbClr val="FFFFFF"/>
                </a:solidFill>
                <a:latin typeface="Trebuchet MS"/>
                <a:cs typeface="Trebuchet MS"/>
              </a:rPr>
              <a:t>Generasi</a:t>
            </a:r>
            <a:r>
              <a:rPr sz="1800" spc="-80" dirty="0">
                <a:solidFill>
                  <a:srgbClr val="FFFFFF"/>
                </a:solidFill>
                <a:latin typeface="Trebuchet MS"/>
                <a:cs typeface="Trebuchet MS"/>
              </a:rPr>
              <a:t> </a:t>
            </a:r>
            <a:r>
              <a:rPr sz="1800" spc="-25" dirty="0">
                <a:solidFill>
                  <a:srgbClr val="FFFFFF"/>
                </a:solidFill>
                <a:latin typeface="Trebuchet MS"/>
                <a:cs typeface="Trebuchet MS"/>
              </a:rPr>
              <a:t>Kelima:</a:t>
            </a:r>
            <a:r>
              <a:rPr sz="1800" spc="-80" dirty="0">
                <a:solidFill>
                  <a:srgbClr val="FFFFFF"/>
                </a:solidFill>
                <a:latin typeface="Trebuchet MS"/>
                <a:cs typeface="Trebuchet MS"/>
              </a:rPr>
              <a:t> </a:t>
            </a:r>
            <a:r>
              <a:rPr sz="1800" spc="70" dirty="0">
                <a:solidFill>
                  <a:srgbClr val="FFFFFF"/>
                </a:solidFill>
                <a:latin typeface="Trebuchet MS"/>
                <a:cs typeface="Trebuchet MS"/>
              </a:rPr>
              <a:t>Kecerdasan</a:t>
            </a:r>
            <a:r>
              <a:rPr sz="1800" spc="-75" dirty="0">
                <a:solidFill>
                  <a:srgbClr val="FFFFFF"/>
                </a:solidFill>
                <a:latin typeface="Trebuchet MS"/>
                <a:cs typeface="Trebuchet MS"/>
              </a:rPr>
              <a:t> </a:t>
            </a:r>
            <a:r>
              <a:rPr sz="1800" spc="45" dirty="0">
                <a:solidFill>
                  <a:srgbClr val="FFFFFF"/>
                </a:solidFill>
                <a:latin typeface="Trebuchet MS"/>
                <a:cs typeface="Trebuchet MS"/>
              </a:rPr>
              <a:t>Buatan</a:t>
            </a:r>
            <a:endParaRPr sz="1800" dirty="0">
              <a:latin typeface="Trebuchet MS"/>
              <a:cs typeface="Trebuchet MS"/>
            </a:endParaRPr>
          </a:p>
          <a:p>
            <a:pPr marL="379095" indent="-366395">
              <a:lnSpc>
                <a:spcPct val="100000"/>
              </a:lnSpc>
              <a:spcBef>
                <a:spcPts val="1080"/>
              </a:spcBef>
              <a:buFont typeface="Microsoft Sans Serif"/>
              <a:buChar char="●"/>
              <a:tabLst>
                <a:tab pos="379095" algn="l"/>
              </a:tabLst>
            </a:pPr>
            <a:r>
              <a:rPr sz="1800" spc="-10" dirty="0">
                <a:solidFill>
                  <a:srgbClr val="FFFFFF"/>
                </a:solidFill>
                <a:latin typeface="Trebuchet MS"/>
                <a:cs typeface="Trebuchet MS"/>
              </a:rPr>
              <a:t>Tren</a:t>
            </a:r>
            <a:r>
              <a:rPr sz="1800" spc="-15" dirty="0">
                <a:solidFill>
                  <a:srgbClr val="FFFFFF"/>
                </a:solidFill>
                <a:latin typeface="Trebuchet MS"/>
                <a:cs typeface="Trebuchet MS"/>
              </a:rPr>
              <a:t> </a:t>
            </a:r>
            <a:r>
              <a:rPr sz="1800" dirty="0">
                <a:solidFill>
                  <a:srgbClr val="FFFFFF"/>
                </a:solidFill>
                <a:latin typeface="Trebuchet MS"/>
                <a:cs typeface="Trebuchet MS"/>
              </a:rPr>
              <a:t>Teknologi</a:t>
            </a:r>
            <a:r>
              <a:rPr sz="1800" spc="-10" dirty="0">
                <a:solidFill>
                  <a:srgbClr val="FFFFFF"/>
                </a:solidFill>
                <a:latin typeface="Trebuchet MS"/>
                <a:cs typeface="Trebuchet MS"/>
              </a:rPr>
              <a:t> Terkini</a:t>
            </a:r>
            <a:endParaRPr sz="1800" dirty="0">
              <a:latin typeface="Trebuchet MS"/>
              <a:cs typeface="Trebuchet MS"/>
            </a:endParaRPr>
          </a:p>
          <a:p>
            <a:pPr marL="379095" indent="-366395">
              <a:lnSpc>
                <a:spcPct val="100000"/>
              </a:lnSpc>
              <a:spcBef>
                <a:spcPts val="1080"/>
              </a:spcBef>
              <a:buFont typeface="Microsoft Sans Serif"/>
              <a:buChar char="●"/>
              <a:tabLst>
                <a:tab pos="379095" algn="l"/>
              </a:tabLst>
            </a:pPr>
            <a:r>
              <a:rPr sz="1800" spc="80" dirty="0">
                <a:solidFill>
                  <a:srgbClr val="FFFFFF"/>
                </a:solidFill>
                <a:latin typeface="Trebuchet MS"/>
                <a:cs typeface="Trebuchet MS"/>
              </a:rPr>
              <a:t>Dampak</a:t>
            </a:r>
            <a:r>
              <a:rPr sz="1800" spc="-60" dirty="0">
                <a:solidFill>
                  <a:srgbClr val="FFFFFF"/>
                </a:solidFill>
                <a:latin typeface="Trebuchet MS"/>
                <a:cs typeface="Trebuchet MS"/>
              </a:rPr>
              <a:t> </a:t>
            </a:r>
            <a:r>
              <a:rPr sz="1800" spc="80" dirty="0">
                <a:solidFill>
                  <a:srgbClr val="FFFFFF"/>
                </a:solidFill>
                <a:latin typeface="Trebuchet MS"/>
                <a:cs typeface="Trebuchet MS"/>
              </a:rPr>
              <a:t>Sosial</a:t>
            </a:r>
            <a:r>
              <a:rPr sz="1800" spc="-65" dirty="0">
                <a:solidFill>
                  <a:srgbClr val="FFFFFF"/>
                </a:solidFill>
                <a:latin typeface="Trebuchet MS"/>
                <a:cs typeface="Trebuchet MS"/>
              </a:rPr>
              <a:t> </a:t>
            </a:r>
            <a:r>
              <a:rPr sz="1800" spc="65" dirty="0">
                <a:solidFill>
                  <a:srgbClr val="FFFFFF"/>
                </a:solidFill>
                <a:latin typeface="Trebuchet MS"/>
                <a:cs typeface="Trebuchet MS"/>
              </a:rPr>
              <a:t>dan</a:t>
            </a:r>
            <a:r>
              <a:rPr sz="1800" spc="-60" dirty="0">
                <a:solidFill>
                  <a:srgbClr val="FFFFFF"/>
                </a:solidFill>
                <a:latin typeface="Trebuchet MS"/>
                <a:cs typeface="Trebuchet MS"/>
              </a:rPr>
              <a:t> </a:t>
            </a:r>
            <a:r>
              <a:rPr sz="1800" spc="65" dirty="0">
                <a:solidFill>
                  <a:srgbClr val="FFFFFF"/>
                </a:solidFill>
                <a:latin typeface="Trebuchet MS"/>
                <a:cs typeface="Trebuchet MS"/>
              </a:rPr>
              <a:t>Ekonomi</a:t>
            </a:r>
            <a:r>
              <a:rPr sz="1800" spc="-60" dirty="0">
                <a:solidFill>
                  <a:srgbClr val="FFFFFF"/>
                </a:solidFill>
                <a:latin typeface="Trebuchet MS"/>
                <a:cs typeface="Trebuchet MS"/>
              </a:rPr>
              <a:t> </a:t>
            </a:r>
            <a:r>
              <a:rPr sz="1800" dirty="0">
                <a:solidFill>
                  <a:srgbClr val="FFFFFF"/>
                </a:solidFill>
                <a:latin typeface="Trebuchet MS"/>
                <a:cs typeface="Trebuchet MS"/>
              </a:rPr>
              <a:t>dari</a:t>
            </a:r>
            <a:r>
              <a:rPr sz="1800" spc="-60" dirty="0">
                <a:solidFill>
                  <a:srgbClr val="FFFFFF"/>
                </a:solidFill>
                <a:latin typeface="Trebuchet MS"/>
                <a:cs typeface="Trebuchet MS"/>
              </a:rPr>
              <a:t> </a:t>
            </a:r>
            <a:r>
              <a:rPr sz="1800" spc="65" dirty="0">
                <a:solidFill>
                  <a:srgbClr val="FFFFFF"/>
                </a:solidFill>
                <a:latin typeface="Trebuchet MS"/>
                <a:cs typeface="Trebuchet MS"/>
              </a:rPr>
              <a:t>Perkembangan</a:t>
            </a:r>
            <a:r>
              <a:rPr sz="1800" spc="-60" dirty="0">
                <a:solidFill>
                  <a:srgbClr val="FFFFFF"/>
                </a:solidFill>
                <a:latin typeface="Trebuchet MS"/>
                <a:cs typeface="Trebuchet MS"/>
              </a:rPr>
              <a:t> </a:t>
            </a:r>
            <a:r>
              <a:rPr sz="1800" spc="40" dirty="0">
                <a:solidFill>
                  <a:srgbClr val="FFFFFF"/>
                </a:solidFill>
                <a:latin typeface="Trebuchet MS"/>
                <a:cs typeface="Trebuchet MS"/>
              </a:rPr>
              <a:t>Komputer</a:t>
            </a:r>
            <a:endParaRPr sz="1800" dirty="0">
              <a:latin typeface="Trebuchet MS"/>
              <a:cs typeface="Trebuchet MS"/>
            </a:endParaRPr>
          </a:p>
          <a:p>
            <a:pPr marL="379095" indent="-366395">
              <a:lnSpc>
                <a:spcPct val="100000"/>
              </a:lnSpc>
              <a:spcBef>
                <a:spcPts val="1080"/>
              </a:spcBef>
              <a:buFont typeface="Microsoft Sans Serif"/>
              <a:buChar char="●"/>
              <a:tabLst>
                <a:tab pos="379095" algn="l"/>
              </a:tabLst>
            </a:pPr>
            <a:r>
              <a:rPr sz="1800" spc="55" dirty="0">
                <a:solidFill>
                  <a:srgbClr val="FFFFFF"/>
                </a:solidFill>
                <a:latin typeface="Trebuchet MS"/>
                <a:cs typeface="Trebuchet MS"/>
              </a:rPr>
              <a:t>Kesimpulan</a:t>
            </a:r>
            <a:r>
              <a:rPr sz="1800" spc="-75" dirty="0">
                <a:solidFill>
                  <a:srgbClr val="FFFFFF"/>
                </a:solidFill>
                <a:latin typeface="Trebuchet MS"/>
                <a:cs typeface="Trebuchet MS"/>
              </a:rPr>
              <a:t> </a:t>
            </a:r>
            <a:r>
              <a:rPr sz="1800" spc="65" dirty="0">
                <a:solidFill>
                  <a:srgbClr val="FFFFFF"/>
                </a:solidFill>
                <a:latin typeface="Trebuchet MS"/>
                <a:cs typeface="Trebuchet MS"/>
              </a:rPr>
              <a:t>dan</a:t>
            </a:r>
            <a:r>
              <a:rPr sz="1800" spc="-75" dirty="0">
                <a:solidFill>
                  <a:srgbClr val="FFFFFF"/>
                </a:solidFill>
                <a:latin typeface="Trebuchet MS"/>
                <a:cs typeface="Trebuchet MS"/>
              </a:rPr>
              <a:t> </a:t>
            </a:r>
            <a:r>
              <a:rPr sz="1800" spc="-10" dirty="0">
                <a:solidFill>
                  <a:srgbClr val="FFFFFF"/>
                </a:solidFill>
                <a:latin typeface="Trebuchet MS"/>
                <a:cs typeface="Trebuchet MS"/>
              </a:rPr>
              <a:t>Refleksi</a:t>
            </a:r>
            <a:endParaRPr sz="1800" dirty="0">
              <a:latin typeface="Trebuchet MS"/>
              <a:cs typeface="Trebuchet MS"/>
            </a:endParaRPr>
          </a:p>
        </p:txBody>
      </p:sp>
      <p:pic>
        <p:nvPicPr>
          <p:cNvPr id="6" name="object 6">
            <a:hlinkClick r:id="rId3"/>
          </p:cNvPr>
          <p:cNvPicPr/>
          <p:nvPr/>
        </p:nvPicPr>
        <p:blipFill>
          <a:blip r:embed="rId4" cstate="print"/>
          <a:stretch>
            <a:fillRect/>
          </a:stretch>
        </p:blipFill>
        <p:spPr>
          <a:xfrm>
            <a:off x="10669715" y="6503670"/>
            <a:ext cx="1400174" cy="28574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F756C7-4E75-4E55-98C5-5CC9FC0EF1FA}"/>
              </a:ext>
            </a:extLst>
          </p:cNvPr>
          <p:cNvSpPr txBox="1"/>
          <p:nvPr/>
        </p:nvSpPr>
        <p:spPr>
          <a:xfrm>
            <a:off x="4493174" y="525518"/>
            <a:ext cx="4388068" cy="553998"/>
          </a:xfrm>
          <a:prstGeom prst="rect">
            <a:avLst/>
          </a:prstGeom>
          <a:noFill/>
        </p:spPr>
        <p:txBody>
          <a:bodyPr wrap="square" rtlCol="0">
            <a:spAutoFit/>
          </a:bodyPr>
          <a:lstStyle/>
          <a:p>
            <a:r>
              <a:rPr lang="en-US" sz="3000" dirty="0" err="1"/>
              <a:t>Komputer</a:t>
            </a:r>
            <a:r>
              <a:rPr lang="en-US" sz="3000" dirty="0"/>
              <a:t> </a:t>
            </a:r>
            <a:r>
              <a:rPr lang="en-US" sz="3000" dirty="0" err="1"/>
              <a:t>Kuantum</a:t>
            </a:r>
            <a:endParaRPr lang="id-ID" sz="3000" dirty="0"/>
          </a:p>
        </p:txBody>
      </p:sp>
      <p:sp>
        <p:nvSpPr>
          <p:cNvPr id="4" name="Rectangle 3">
            <a:extLst>
              <a:ext uri="{FF2B5EF4-FFF2-40B4-BE49-F238E27FC236}">
                <a16:creationId xmlns:a16="http://schemas.microsoft.com/office/drawing/2014/main" id="{E0643BC4-38C6-4AE5-8F58-A585A9C891F9}"/>
              </a:ext>
            </a:extLst>
          </p:cNvPr>
          <p:cNvSpPr/>
          <p:nvPr/>
        </p:nvSpPr>
        <p:spPr>
          <a:xfrm>
            <a:off x="761999" y="1150580"/>
            <a:ext cx="10523483" cy="1938992"/>
          </a:xfrm>
          <a:prstGeom prst="rect">
            <a:avLst/>
          </a:prstGeom>
        </p:spPr>
        <p:txBody>
          <a:bodyPr wrap="square">
            <a:spAutoFit/>
          </a:bodyPr>
          <a:lstStyle/>
          <a:p>
            <a:r>
              <a:rPr lang="id-ID" sz="2000" b="1" dirty="0"/>
              <a:t>Komputer kuantum</a:t>
            </a:r>
            <a:r>
              <a:rPr lang="id-ID" sz="2000" dirty="0"/>
              <a:t> adalah jenis komputer yang memanfaatkan prinsip-prinsip fisika kuantum untuk melakukan perhitungan. Berbeda dengan komputer konvensional yang menggunakan bit sebagai unit dasar informasi (di mana bit bisa berada dalam salah satu dari dua keadaan: 0 atau 1), komputer kuantum menggunakan </a:t>
            </a:r>
            <a:r>
              <a:rPr lang="id-ID" sz="2000" b="1" dirty="0"/>
              <a:t>qubit</a:t>
            </a:r>
            <a:r>
              <a:rPr lang="id-ID" sz="2000" dirty="0"/>
              <a:t> (quantum bit), yang dapat berada dalam </a:t>
            </a:r>
            <a:r>
              <a:rPr lang="id-ID" sz="2000" b="1" dirty="0"/>
              <a:t>superposisi</a:t>
            </a:r>
            <a:r>
              <a:rPr lang="id-ID" sz="2000" dirty="0"/>
              <a:t> dari banyak keadaan sekaligus, berkat fenomena kuantum seperti </a:t>
            </a:r>
            <a:r>
              <a:rPr lang="id-ID" sz="2000" b="1" dirty="0"/>
              <a:t>superposisi</a:t>
            </a:r>
            <a:r>
              <a:rPr lang="id-ID" sz="2000" dirty="0"/>
              <a:t> dan </a:t>
            </a:r>
            <a:r>
              <a:rPr lang="id-ID" sz="2000" b="1" dirty="0"/>
              <a:t>entanglement</a:t>
            </a:r>
            <a:r>
              <a:rPr lang="id-ID" sz="2000" dirty="0"/>
              <a:t>.</a:t>
            </a:r>
          </a:p>
        </p:txBody>
      </p:sp>
      <p:sp>
        <p:nvSpPr>
          <p:cNvPr id="5" name="Rectangle 1">
            <a:extLst>
              <a:ext uri="{FF2B5EF4-FFF2-40B4-BE49-F238E27FC236}">
                <a16:creationId xmlns:a16="http://schemas.microsoft.com/office/drawing/2014/main" id="{5F7A7FA0-CD33-4E9B-83A4-05DB4A0AFDCF}"/>
              </a:ext>
            </a:extLst>
          </p:cNvPr>
          <p:cNvSpPr>
            <a:spLocks noChangeArrowheads="1"/>
          </p:cNvSpPr>
          <p:nvPr/>
        </p:nvSpPr>
        <p:spPr bwMode="auto">
          <a:xfrm>
            <a:off x="834259" y="3131594"/>
            <a:ext cx="10523483" cy="253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p>
            <a:pPr algn="l" defTabSz="761970" rtl="0" eaLnBrk="0" fontAlgn="base" hangingPunct="0">
              <a:spcBef>
                <a:spcPct val="0"/>
              </a:spcBef>
              <a:spcAft>
                <a:spcPct val="0"/>
              </a:spcAft>
              <a:buFontTx/>
              <a:buChar char="•"/>
            </a:pPr>
            <a:r>
              <a:rPr lang="id-ID" altLang="id-ID" sz="2000" b="1" dirty="0">
                <a:solidFill>
                  <a:schemeClr val="tx1"/>
                </a:solidFill>
                <a:latin typeface="Arial" panose="020B0604020202020204" pitchFamily="34" charset="0"/>
              </a:rPr>
              <a:t>Superposisi</a:t>
            </a:r>
            <a:r>
              <a:rPr lang="id-ID" altLang="id-ID" sz="2000" dirty="0">
                <a:solidFill>
                  <a:schemeClr val="tx1"/>
                </a:solidFill>
                <a:latin typeface="Arial" panose="020B0604020202020204" pitchFamily="34" charset="0"/>
              </a:rPr>
              <a:t>: Berbeda dengan bit biasa yang hanya dapat memiliki dua nilai (0 atau 1), qubit bisa berada dalam kombinasi dari kedua nilai tersebut secara bersamaan. Misalnya, sebuah qubit bisa berada dalam keadaan 0 dan 1 sekaligus dalam suatu rentang probabilitas tertentu.</a:t>
            </a:r>
          </a:p>
          <a:p>
            <a:pPr algn="l" defTabSz="761970" rtl="0" eaLnBrk="0" fontAlgn="base" hangingPunct="0">
              <a:spcBef>
                <a:spcPct val="0"/>
              </a:spcBef>
              <a:spcAft>
                <a:spcPct val="0"/>
              </a:spcAft>
              <a:buFontTx/>
              <a:buChar char="•"/>
            </a:pPr>
            <a:r>
              <a:rPr lang="id-ID" altLang="id-ID" sz="2000" b="1" dirty="0">
                <a:solidFill>
                  <a:schemeClr val="tx1"/>
                </a:solidFill>
                <a:latin typeface="Arial" panose="020B0604020202020204" pitchFamily="34" charset="0"/>
              </a:rPr>
              <a:t>Entanglement</a:t>
            </a:r>
            <a:r>
              <a:rPr lang="id-ID" altLang="id-ID" sz="2000" dirty="0">
                <a:solidFill>
                  <a:schemeClr val="tx1"/>
                </a:solidFill>
                <a:latin typeface="Arial" panose="020B0604020202020204" pitchFamily="34" charset="0"/>
              </a:rPr>
              <a:t>: Ketika dua qubit saling berhubungan secara kuantum, perubahan pada satu qubit akan langsung memengaruhi yang lainnya, meskipun mereka terpisah oleh jarak yang sangat jauh. Ini memungkinkan pemrosesan informasi secara paralel dan sangat cepat. </a:t>
            </a:r>
          </a:p>
        </p:txBody>
      </p:sp>
    </p:spTree>
    <p:extLst>
      <p:ext uri="{BB962C8B-B14F-4D97-AF65-F5344CB8AC3E}">
        <p14:creationId xmlns:p14="http://schemas.microsoft.com/office/powerpoint/2010/main" val="1730055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4B2923"/>
          </a:solidFill>
        </p:spPr>
        <p:txBody>
          <a:bodyPr wrap="square" lIns="0" tIns="0" rIns="0" bIns="0" rtlCol="0"/>
          <a:lstStyle/>
          <a:p>
            <a:endParaRPr/>
          </a:p>
        </p:txBody>
      </p:sp>
      <p:grpSp>
        <p:nvGrpSpPr>
          <p:cNvPr id="3" name="object 3"/>
          <p:cNvGrpSpPr/>
          <p:nvPr/>
        </p:nvGrpSpPr>
        <p:grpSpPr>
          <a:xfrm>
            <a:off x="10500696" y="3053376"/>
            <a:ext cx="1706880" cy="3806190"/>
            <a:chOff x="10500696" y="3053376"/>
            <a:chExt cx="1706880" cy="3806190"/>
          </a:xfrm>
        </p:grpSpPr>
        <p:sp>
          <p:nvSpPr>
            <p:cNvPr id="4" name="object 4"/>
            <p:cNvSpPr/>
            <p:nvPr/>
          </p:nvSpPr>
          <p:spPr>
            <a:xfrm>
              <a:off x="10500696" y="4149894"/>
              <a:ext cx="1691639" cy="2708275"/>
            </a:xfrm>
            <a:custGeom>
              <a:avLst/>
              <a:gdLst/>
              <a:ahLst/>
              <a:cxnLst/>
              <a:rect l="l" t="t" r="r" b="b"/>
              <a:pathLst>
                <a:path w="1691640" h="2708275">
                  <a:moveTo>
                    <a:pt x="1691303" y="2708105"/>
                  </a:moveTo>
                  <a:lnTo>
                    <a:pt x="562972" y="2708105"/>
                  </a:lnTo>
                  <a:lnTo>
                    <a:pt x="549832" y="2641765"/>
                  </a:lnTo>
                  <a:lnTo>
                    <a:pt x="536248" y="2589786"/>
                  </a:lnTo>
                  <a:lnTo>
                    <a:pt x="520679" y="2538233"/>
                  </a:lnTo>
                  <a:lnTo>
                    <a:pt x="503304" y="2487124"/>
                  </a:lnTo>
                  <a:lnTo>
                    <a:pt x="484301" y="2436476"/>
                  </a:lnTo>
                  <a:lnTo>
                    <a:pt x="463850" y="2386306"/>
                  </a:lnTo>
                  <a:lnTo>
                    <a:pt x="442129" y="2336632"/>
                  </a:lnTo>
                  <a:lnTo>
                    <a:pt x="419316" y="2287469"/>
                  </a:lnTo>
                  <a:lnTo>
                    <a:pt x="395590" y="2238836"/>
                  </a:lnTo>
                  <a:lnTo>
                    <a:pt x="371130" y="2190749"/>
                  </a:lnTo>
                  <a:lnTo>
                    <a:pt x="346114" y="2143226"/>
                  </a:lnTo>
                  <a:lnTo>
                    <a:pt x="320720" y="2096284"/>
                  </a:lnTo>
                  <a:lnTo>
                    <a:pt x="295128" y="2049939"/>
                  </a:lnTo>
                  <a:lnTo>
                    <a:pt x="269517" y="2004210"/>
                  </a:lnTo>
                  <a:lnTo>
                    <a:pt x="244063" y="1959113"/>
                  </a:lnTo>
                  <a:lnTo>
                    <a:pt x="218947" y="1914664"/>
                  </a:lnTo>
                  <a:lnTo>
                    <a:pt x="194347" y="1870883"/>
                  </a:lnTo>
                  <a:lnTo>
                    <a:pt x="170441" y="1827785"/>
                  </a:lnTo>
                  <a:lnTo>
                    <a:pt x="147408" y="1785387"/>
                  </a:lnTo>
                  <a:lnTo>
                    <a:pt x="125426" y="1743707"/>
                  </a:lnTo>
                  <a:lnTo>
                    <a:pt x="104675" y="1702762"/>
                  </a:lnTo>
                  <a:lnTo>
                    <a:pt x="85333" y="1662569"/>
                  </a:lnTo>
                  <a:lnTo>
                    <a:pt x="67578" y="1623145"/>
                  </a:lnTo>
                  <a:lnTo>
                    <a:pt x="51588" y="1584508"/>
                  </a:lnTo>
                  <a:lnTo>
                    <a:pt x="37544" y="1546673"/>
                  </a:lnTo>
                  <a:lnTo>
                    <a:pt x="25622" y="1509660"/>
                  </a:lnTo>
                  <a:lnTo>
                    <a:pt x="8863" y="1438162"/>
                  </a:lnTo>
                  <a:lnTo>
                    <a:pt x="1175" y="1357711"/>
                  </a:lnTo>
                  <a:lnTo>
                    <a:pt x="0" y="1312123"/>
                  </a:lnTo>
                  <a:lnTo>
                    <a:pt x="936" y="1267072"/>
                  </a:lnTo>
                  <a:lnTo>
                    <a:pt x="4064" y="1222680"/>
                  </a:lnTo>
                  <a:lnTo>
                    <a:pt x="9463" y="1179070"/>
                  </a:lnTo>
                  <a:lnTo>
                    <a:pt x="17213" y="1136363"/>
                  </a:lnTo>
                  <a:lnTo>
                    <a:pt x="27392" y="1094683"/>
                  </a:lnTo>
                  <a:lnTo>
                    <a:pt x="40082" y="1054151"/>
                  </a:lnTo>
                  <a:lnTo>
                    <a:pt x="55360" y="1014891"/>
                  </a:lnTo>
                  <a:lnTo>
                    <a:pt x="73308" y="977024"/>
                  </a:lnTo>
                  <a:lnTo>
                    <a:pt x="94004" y="940674"/>
                  </a:lnTo>
                  <a:lnTo>
                    <a:pt x="117528" y="905961"/>
                  </a:lnTo>
                  <a:lnTo>
                    <a:pt x="143959" y="873010"/>
                  </a:lnTo>
                  <a:lnTo>
                    <a:pt x="173378" y="841942"/>
                  </a:lnTo>
                  <a:lnTo>
                    <a:pt x="205863" y="812879"/>
                  </a:lnTo>
                  <a:lnTo>
                    <a:pt x="241495" y="785945"/>
                  </a:lnTo>
                  <a:lnTo>
                    <a:pt x="280352" y="761261"/>
                  </a:lnTo>
                  <a:lnTo>
                    <a:pt x="322515" y="738950"/>
                  </a:lnTo>
                  <a:lnTo>
                    <a:pt x="368063" y="719135"/>
                  </a:lnTo>
                  <a:lnTo>
                    <a:pt x="417076" y="701938"/>
                  </a:lnTo>
                  <a:lnTo>
                    <a:pt x="469632" y="687480"/>
                  </a:lnTo>
                  <a:lnTo>
                    <a:pt x="525813" y="675886"/>
                  </a:lnTo>
                  <a:lnTo>
                    <a:pt x="577020" y="664129"/>
                  </a:lnTo>
                  <a:lnTo>
                    <a:pt x="626896" y="651927"/>
                  </a:lnTo>
                  <a:lnTo>
                    <a:pt x="675522" y="639216"/>
                  </a:lnTo>
                  <a:lnTo>
                    <a:pt x="722978" y="625930"/>
                  </a:lnTo>
                  <a:lnTo>
                    <a:pt x="769345" y="612007"/>
                  </a:lnTo>
                  <a:lnTo>
                    <a:pt x="814705" y="597381"/>
                  </a:lnTo>
                  <a:lnTo>
                    <a:pt x="859139" y="581989"/>
                  </a:lnTo>
                  <a:lnTo>
                    <a:pt x="902727" y="565766"/>
                  </a:lnTo>
                  <a:lnTo>
                    <a:pt x="945550" y="548649"/>
                  </a:lnTo>
                  <a:lnTo>
                    <a:pt x="987690" y="530573"/>
                  </a:lnTo>
                  <a:lnTo>
                    <a:pt x="1029227" y="511474"/>
                  </a:lnTo>
                  <a:lnTo>
                    <a:pt x="1070243" y="491287"/>
                  </a:lnTo>
                  <a:lnTo>
                    <a:pt x="1110817" y="469949"/>
                  </a:lnTo>
                  <a:lnTo>
                    <a:pt x="1151032" y="447396"/>
                  </a:lnTo>
                  <a:lnTo>
                    <a:pt x="1190969" y="423563"/>
                  </a:lnTo>
                  <a:lnTo>
                    <a:pt x="1230707" y="398386"/>
                  </a:lnTo>
                  <a:lnTo>
                    <a:pt x="1270329" y="371802"/>
                  </a:lnTo>
                  <a:lnTo>
                    <a:pt x="1309915" y="343744"/>
                  </a:lnTo>
                  <a:lnTo>
                    <a:pt x="1349546" y="314151"/>
                  </a:lnTo>
                  <a:lnTo>
                    <a:pt x="1389303" y="282957"/>
                  </a:lnTo>
                  <a:lnTo>
                    <a:pt x="1429267" y="250099"/>
                  </a:lnTo>
                  <a:lnTo>
                    <a:pt x="1469520" y="215511"/>
                  </a:lnTo>
                  <a:lnTo>
                    <a:pt x="1510141" y="179131"/>
                  </a:lnTo>
                  <a:lnTo>
                    <a:pt x="1551213" y="140893"/>
                  </a:lnTo>
                  <a:lnTo>
                    <a:pt x="1592815" y="100734"/>
                  </a:lnTo>
                  <a:lnTo>
                    <a:pt x="1635030" y="58589"/>
                  </a:lnTo>
                  <a:lnTo>
                    <a:pt x="1691303" y="0"/>
                  </a:lnTo>
                  <a:lnTo>
                    <a:pt x="1691303" y="2708105"/>
                  </a:lnTo>
                  <a:close/>
                </a:path>
              </a:pathLst>
            </a:custGeom>
            <a:solidFill>
              <a:srgbClr val="B6C3B5"/>
            </a:solidFill>
          </p:spPr>
          <p:txBody>
            <a:bodyPr wrap="square" lIns="0" tIns="0" rIns="0" bIns="0" rtlCol="0"/>
            <a:lstStyle/>
            <a:p>
              <a:endParaRPr/>
            </a:p>
          </p:txBody>
        </p:sp>
        <p:sp>
          <p:nvSpPr>
            <p:cNvPr id="5" name="object 5"/>
            <p:cNvSpPr/>
            <p:nvPr/>
          </p:nvSpPr>
          <p:spPr>
            <a:xfrm>
              <a:off x="10759039" y="3067663"/>
              <a:ext cx="1434465" cy="3777615"/>
            </a:xfrm>
            <a:custGeom>
              <a:avLst/>
              <a:gdLst/>
              <a:ahLst/>
              <a:cxnLst/>
              <a:rect l="l" t="t" r="r" b="b"/>
              <a:pathLst>
                <a:path w="1434465" h="3777615">
                  <a:moveTo>
                    <a:pt x="1434174" y="0"/>
                  </a:moveTo>
                  <a:lnTo>
                    <a:pt x="1414495" y="36829"/>
                  </a:lnTo>
                  <a:lnTo>
                    <a:pt x="1393766" y="74140"/>
                  </a:lnTo>
                  <a:lnTo>
                    <a:pt x="1370935" y="112413"/>
                  </a:lnTo>
                  <a:lnTo>
                    <a:pt x="1344954" y="152130"/>
                  </a:lnTo>
                  <a:lnTo>
                    <a:pt x="1314770" y="193771"/>
                  </a:lnTo>
                  <a:lnTo>
                    <a:pt x="1279335" y="237819"/>
                  </a:lnTo>
                  <a:lnTo>
                    <a:pt x="1237597" y="284753"/>
                  </a:lnTo>
                  <a:lnTo>
                    <a:pt x="1188505" y="335056"/>
                  </a:lnTo>
                  <a:lnTo>
                    <a:pt x="1158181" y="363682"/>
                  </a:lnTo>
                  <a:lnTo>
                    <a:pt x="1124210" y="393809"/>
                  </a:lnTo>
                  <a:lnTo>
                    <a:pt x="1087104" y="425245"/>
                  </a:lnTo>
                  <a:lnTo>
                    <a:pt x="1047378" y="457796"/>
                  </a:lnTo>
                  <a:lnTo>
                    <a:pt x="1005545" y="491269"/>
                  </a:lnTo>
                  <a:lnTo>
                    <a:pt x="962118" y="525473"/>
                  </a:lnTo>
                  <a:lnTo>
                    <a:pt x="917612" y="560213"/>
                  </a:lnTo>
                  <a:lnTo>
                    <a:pt x="872539" y="595299"/>
                  </a:lnTo>
                  <a:lnTo>
                    <a:pt x="827412" y="630536"/>
                  </a:lnTo>
                  <a:lnTo>
                    <a:pt x="782746" y="665732"/>
                  </a:lnTo>
                  <a:lnTo>
                    <a:pt x="739054" y="700695"/>
                  </a:lnTo>
                  <a:lnTo>
                    <a:pt x="696849" y="735231"/>
                  </a:lnTo>
                  <a:lnTo>
                    <a:pt x="656645" y="769148"/>
                  </a:lnTo>
                  <a:lnTo>
                    <a:pt x="618955" y="802254"/>
                  </a:lnTo>
                  <a:lnTo>
                    <a:pt x="584293" y="834355"/>
                  </a:lnTo>
                  <a:lnTo>
                    <a:pt x="543579" y="873215"/>
                  </a:lnTo>
                  <a:lnTo>
                    <a:pt x="503971" y="911093"/>
                  </a:lnTo>
                  <a:lnTo>
                    <a:pt x="465609" y="948196"/>
                  </a:lnTo>
                  <a:lnTo>
                    <a:pt x="428629" y="984729"/>
                  </a:lnTo>
                  <a:lnTo>
                    <a:pt x="393171" y="1020897"/>
                  </a:lnTo>
                  <a:lnTo>
                    <a:pt x="359373" y="1056905"/>
                  </a:lnTo>
                  <a:lnTo>
                    <a:pt x="327374" y="1092958"/>
                  </a:lnTo>
                  <a:lnTo>
                    <a:pt x="297311" y="1129263"/>
                  </a:lnTo>
                  <a:lnTo>
                    <a:pt x="269323" y="1166024"/>
                  </a:lnTo>
                  <a:lnTo>
                    <a:pt x="243548" y="1203446"/>
                  </a:lnTo>
                  <a:lnTo>
                    <a:pt x="220124" y="1241735"/>
                  </a:lnTo>
                  <a:lnTo>
                    <a:pt x="199191" y="1281096"/>
                  </a:lnTo>
                  <a:lnTo>
                    <a:pt x="178997" y="1324227"/>
                  </a:lnTo>
                  <a:lnTo>
                    <a:pt x="161273" y="1366715"/>
                  </a:lnTo>
                  <a:lnTo>
                    <a:pt x="146018" y="1409006"/>
                  </a:lnTo>
                  <a:lnTo>
                    <a:pt x="133233" y="1451544"/>
                  </a:lnTo>
                  <a:lnTo>
                    <a:pt x="122916" y="1494773"/>
                  </a:lnTo>
                  <a:lnTo>
                    <a:pt x="115069" y="1539137"/>
                  </a:lnTo>
                  <a:lnTo>
                    <a:pt x="109692" y="1585081"/>
                  </a:lnTo>
                  <a:lnTo>
                    <a:pt x="106783" y="1633048"/>
                  </a:lnTo>
                  <a:lnTo>
                    <a:pt x="106345" y="1683483"/>
                  </a:lnTo>
                  <a:lnTo>
                    <a:pt x="108375" y="1736831"/>
                  </a:lnTo>
                  <a:lnTo>
                    <a:pt x="112874" y="1793535"/>
                  </a:lnTo>
                  <a:lnTo>
                    <a:pt x="118264" y="1834950"/>
                  </a:lnTo>
                  <a:lnTo>
                    <a:pt x="126316" y="1878537"/>
                  </a:lnTo>
                  <a:lnTo>
                    <a:pt x="136687" y="1924034"/>
                  </a:lnTo>
                  <a:lnTo>
                    <a:pt x="149030" y="1971175"/>
                  </a:lnTo>
                  <a:lnTo>
                    <a:pt x="163001" y="2019694"/>
                  </a:lnTo>
                  <a:lnTo>
                    <a:pt x="178254" y="2069329"/>
                  </a:lnTo>
                  <a:lnTo>
                    <a:pt x="194443" y="2119814"/>
                  </a:lnTo>
                  <a:lnTo>
                    <a:pt x="211225" y="2170884"/>
                  </a:lnTo>
                  <a:lnTo>
                    <a:pt x="228253" y="2222275"/>
                  </a:lnTo>
                  <a:lnTo>
                    <a:pt x="245182" y="2273722"/>
                  </a:lnTo>
                  <a:lnTo>
                    <a:pt x="261667" y="2324961"/>
                  </a:lnTo>
                  <a:lnTo>
                    <a:pt x="277363" y="2375726"/>
                  </a:lnTo>
                  <a:lnTo>
                    <a:pt x="291923" y="2425754"/>
                  </a:lnTo>
                  <a:lnTo>
                    <a:pt x="305004" y="2474779"/>
                  </a:lnTo>
                  <a:lnTo>
                    <a:pt x="316260" y="2522537"/>
                  </a:lnTo>
                  <a:lnTo>
                    <a:pt x="325345" y="2568763"/>
                  </a:lnTo>
                  <a:lnTo>
                    <a:pt x="334466" y="2620475"/>
                  </a:lnTo>
                  <a:lnTo>
                    <a:pt x="343638" y="2671868"/>
                  </a:lnTo>
                  <a:lnTo>
                    <a:pt x="352607" y="2722892"/>
                  </a:lnTo>
                  <a:lnTo>
                    <a:pt x="361118" y="2773498"/>
                  </a:lnTo>
                  <a:lnTo>
                    <a:pt x="368918" y="2823634"/>
                  </a:lnTo>
                  <a:lnTo>
                    <a:pt x="375753" y="2873250"/>
                  </a:lnTo>
                  <a:lnTo>
                    <a:pt x="381368" y="2922297"/>
                  </a:lnTo>
                  <a:lnTo>
                    <a:pt x="385509" y="2970723"/>
                  </a:lnTo>
                  <a:lnTo>
                    <a:pt x="387923" y="3018480"/>
                  </a:lnTo>
                  <a:lnTo>
                    <a:pt x="388355" y="3065515"/>
                  </a:lnTo>
                  <a:lnTo>
                    <a:pt x="386551" y="3111780"/>
                  </a:lnTo>
                  <a:lnTo>
                    <a:pt x="382257" y="3157223"/>
                  </a:lnTo>
                  <a:lnTo>
                    <a:pt x="375220" y="3201795"/>
                  </a:lnTo>
                  <a:lnTo>
                    <a:pt x="365184" y="3245445"/>
                  </a:lnTo>
                  <a:lnTo>
                    <a:pt x="337589" y="3326859"/>
                  </a:lnTo>
                  <a:lnTo>
                    <a:pt x="307033" y="3400475"/>
                  </a:lnTo>
                  <a:lnTo>
                    <a:pt x="274314" y="3466573"/>
                  </a:lnTo>
                  <a:lnTo>
                    <a:pt x="240229" y="3525434"/>
                  </a:lnTo>
                  <a:lnTo>
                    <a:pt x="205579" y="3577337"/>
                  </a:lnTo>
                  <a:lnTo>
                    <a:pt x="171161" y="3622563"/>
                  </a:lnTo>
                  <a:lnTo>
                    <a:pt x="137774" y="3661391"/>
                  </a:lnTo>
                  <a:lnTo>
                    <a:pt x="106216" y="3694102"/>
                  </a:lnTo>
                  <a:lnTo>
                    <a:pt x="77285" y="3720976"/>
                  </a:lnTo>
                  <a:lnTo>
                    <a:pt x="30503" y="3758333"/>
                  </a:lnTo>
                  <a:lnTo>
                    <a:pt x="3813" y="3775703"/>
                  </a:lnTo>
                  <a:lnTo>
                    <a:pt x="0" y="3777593"/>
                  </a:lnTo>
                </a:path>
              </a:pathLst>
            </a:custGeom>
            <a:ln w="28574">
              <a:solidFill>
                <a:srgbClr val="FFFFFF"/>
              </a:solidFill>
            </a:ln>
          </p:spPr>
          <p:txBody>
            <a:bodyPr wrap="square" lIns="0" tIns="0" rIns="0" bIns="0" rtlCol="0"/>
            <a:lstStyle/>
            <a:p>
              <a:endParaRPr/>
            </a:p>
          </p:txBody>
        </p:sp>
      </p:grpSp>
      <p:sp>
        <p:nvSpPr>
          <p:cNvPr id="6" name="object 6"/>
          <p:cNvSpPr/>
          <p:nvPr/>
        </p:nvSpPr>
        <p:spPr>
          <a:xfrm>
            <a:off x="1" y="0"/>
            <a:ext cx="1916430" cy="3041650"/>
          </a:xfrm>
          <a:custGeom>
            <a:avLst/>
            <a:gdLst/>
            <a:ahLst/>
            <a:cxnLst/>
            <a:rect l="l" t="t" r="r" b="b"/>
            <a:pathLst>
              <a:path w="1916430" h="3041650">
                <a:moveTo>
                  <a:pt x="0" y="3041297"/>
                </a:moveTo>
                <a:lnTo>
                  <a:pt x="0" y="0"/>
                </a:lnTo>
                <a:lnTo>
                  <a:pt x="1916372" y="0"/>
                </a:lnTo>
                <a:lnTo>
                  <a:pt x="1887437" y="25906"/>
                </a:lnTo>
                <a:lnTo>
                  <a:pt x="1852259" y="51268"/>
                </a:lnTo>
                <a:lnTo>
                  <a:pt x="1813147" y="76402"/>
                </a:lnTo>
                <a:lnTo>
                  <a:pt x="1770444" y="101080"/>
                </a:lnTo>
                <a:lnTo>
                  <a:pt x="1724490" y="125074"/>
                </a:lnTo>
                <a:lnTo>
                  <a:pt x="1675628" y="148155"/>
                </a:lnTo>
                <a:lnTo>
                  <a:pt x="1624201" y="170096"/>
                </a:lnTo>
                <a:lnTo>
                  <a:pt x="1570550" y="190669"/>
                </a:lnTo>
                <a:lnTo>
                  <a:pt x="1515018" y="209646"/>
                </a:lnTo>
                <a:lnTo>
                  <a:pt x="1457946" y="226797"/>
                </a:lnTo>
                <a:lnTo>
                  <a:pt x="1412196" y="237742"/>
                </a:lnTo>
                <a:lnTo>
                  <a:pt x="1362199" y="246617"/>
                </a:lnTo>
                <a:lnTo>
                  <a:pt x="1308956" y="253857"/>
                </a:lnTo>
                <a:lnTo>
                  <a:pt x="1253464" y="259895"/>
                </a:lnTo>
                <a:lnTo>
                  <a:pt x="1196721" y="265162"/>
                </a:lnTo>
                <a:lnTo>
                  <a:pt x="1139725" y="270093"/>
                </a:lnTo>
                <a:lnTo>
                  <a:pt x="1083475" y="275120"/>
                </a:lnTo>
                <a:lnTo>
                  <a:pt x="1028969" y="280677"/>
                </a:lnTo>
                <a:lnTo>
                  <a:pt x="977205" y="287195"/>
                </a:lnTo>
                <a:lnTo>
                  <a:pt x="929181" y="295109"/>
                </a:lnTo>
                <a:lnTo>
                  <a:pt x="885895" y="304850"/>
                </a:lnTo>
                <a:lnTo>
                  <a:pt x="848346" y="316852"/>
                </a:lnTo>
                <a:lnTo>
                  <a:pt x="793615" y="340240"/>
                </a:lnTo>
                <a:lnTo>
                  <a:pt x="747103" y="365404"/>
                </a:lnTo>
                <a:lnTo>
                  <a:pt x="708690" y="393133"/>
                </a:lnTo>
                <a:lnTo>
                  <a:pt x="678254" y="424215"/>
                </a:lnTo>
                <a:lnTo>
                  <a:pt x="655675" y="459437"/>
                </a:lnTo>
                <a:lnTo>
                  <a:pt x="640831" y="499587"/>
                </a:lnTo>
                <a:lnTo>
                  <a:pt x="633600" y="545452"/>
                </a:lnTo>
                <a:lnTo>
                  <a:pt x="633891" y="580106"/>
                </a:lnTo>
                <a:lnTo>
                  <a:pt x="649145" y="653154"/>
                </a:lnTo>
                <a:lnTo>
                  <a:pt x="663028" y="692588"/>
                </a:lnTo>
                <a:lnTo>
                  <a:pt x="680360" y="734653"/>
                </a:lnTo>
                <a:lnTo>
                  <a:pt x="700601" y="779871"/>
                </a:lnTo>
                <a:lnTo>
                  <a:pt x="723212" y="828760"/>
                </a:lnTo>
                <a:lnTo>
                  <a:pt x="747652" y="881841"/>
                </a:lnTo>
                <a:lnTo>
                  <a:pt x="773379" y="939632"/>
                </a:lnTo>
                <a:lnTo>
                  <a:pt x="799855" y="1002652"/>
                </a:lnTo>
                <a:lnTo>
                  <a:pt x="820998" y="1056096"/>
                </a:lnTo>
                <a:lnTo>
                  <a:pt x="839783" y="1107027"/>
                </a:lnTo>
                <a:lnTo>
                  <a:pt x="855923" y="1155864"/>
                </a:lnTo>
                <a:lnTo>
                  <a:pt x="869128" y="1203030"/>
                </a:lnTo>
                <a:lnTo>
                  <a:pt x="879110" y="1248946"/>
                </a:lnTo>
                <a:lnTo>
                  <a:pt x="885580" y="1294031"/>
                </a:lnTo>
                <a:lnTo>
                  <a:pt x="888250" y="1338707"/>
                </a:lnTo>
                <a:lnTo>
                  <a:pt x="886831" y="1383396"/>
                </a:lnTo>
                <a:lnTo>
                  <a:pt x="881034" y="1428517"/>
                </a:lnTo>
                <a:lnTo>
                  <a:pt x="870571" y="1474493"/>
                </a:lnTo>
                <a:lnTo>
                  <a:pt x="855153" y="1521743"/>
                </a:lnTo>
                <a:lnTo>
                  <a:pt x="834491" y="1570688"/>
                </a:lnTo>
                <a:lnTo>
                  <a:pt x="815296" y="1605094"/>
                </a:lnTo>
                <a:lnTo>
                  <a:pt x="791116" y="1637991"/>
                </a:lnTo>
                <a:lnTo>
                  <a:pt x="762553" y="1669648"/>
                </a:lnTo>
                <a:lnTo>
                  <a:pt x="730206" y="1700331"/>
                </a:lnTo>
                <a:lnTo>
                  <a:pt x="694677" y="1730306"/>
                </a:lnTo>
                <a:lnTo>
                  <a:pt x="656567" y="1759840"/>
                </a:lnTo>
                <a:lnTo>
                  <a:pt x="616475" y="1789198"/>
                </a:lnTo>
                <a:lnTo>
                  <a:pt x="575003" y="1818649"/>
                </a:lnTo>
                <a:lnTo>
                  <a:pt x="532751" y="1848457"/>
                </a:lnTo>
                <a:lnTo>
                  <a:pt x="490321" y="1878891"/>
                </a:lnTo>
                <a:lnTo>
                  <a:pt x="448312" y="1910215"/>
                </a:lnTo>
                <a:lnTo>
                  <a:pt x="407325" y="1942697"/>
                </a:lnTo>
                <a:lnTo>
                  <a:pt x="367961" y="1976603"/>
                </a:lnTo>
                <a:lnTo>
                  <a:pt x="330820" y="2012199"/>
                </a:lnTo>
                <a:lnTo>
                  <a:pt x="296504" y="2049753"/>
                </a:lnTo>
                <a:lnTo>
                  <a:pt x="265612" y="2089530"/>
                </a:lnTo>
                <a:lnTo>
                  <a:pt x="238746" y="2131797"/>
                </a:lnTo>
                <a:lnTo>
                  <a:pt x="218200" y="2171270"/>
                </a:lnTo>
                <a:lnTo>
                  <a:pt x="199583" y="2213202"/>
                </a:lnTo>
                <a:lnTo>
                  <a:pt x="182714" y="2257318"/>
                </a:lnTo>
                <a:lnTo>
                  <a:pt x="167411" y="2303345"/>
                </a:lnTo>
                <a:lnTo>
                  <a:pt x="153493" y="2351006"/>
                </a:lnTo>
                <a:lnTo>
                  <a:pt x="140778" y="2400028"/>
                </a:lnTo>
                <a:lnTo>
                  <a:pt x="129086" y="2450134"/>
                </a:lnTo>
                <a:lnTo>
                  <a:pt x="118235" y="2501051"/>
                </a:lnTo>
                <a:lnTo>
                  <a:pt x="108043" y="2552504"/>
                </a:lnTo>
                <a:lnTo>
                  <a:pt x="98330" y="2604216"/>
                </a:lnTo>
                <a:lnTo>
                  <a:pt x="88913" y="2655915"/>
                </a:lnTo>
                <a:lnTo>
                  <a:pt x="79612" y="2707325"/>
                </a:lnTo>
                <a:lnTo>
                  <a:pt x="70246" y="2758170"/>
                </a:lnTo>
                <a:lnTo>
                  <a:pt x="60632" y="2808176"/>
                </a:lnTo>
                <a:lnTo>
                  <a:pt x="50589" y="2857069"/>
                </a:lnTo>
                <a:lnTo>
                  <a:pt x="39936" y="2904573"/>
                </a:lnTo>
                <a:lnTo>
                  <a:pt x="28492" y="2950413"/>
                </a:lnTo>
                <a:lnTo>
                  <a:pt x="0" y="3041297"/>
                </a:lnTo>
                <a:close/>
              </a:path>
            </a:pathLst>
          </a:custGeom>
          <a:solidFill>
            <a:srgbClr val="D48276"/>
          </a:solidFill>
        </p:spPr>
        <p:txBody>
          <a:bodyPr wrap="square" lIns="0" tIns="0" rIns="0" bIns="0" rtlCol="0"/>
          <a:lstStyle/>
          <a:p>
            <a:endParaRPr/>
          </a:p>
        </p:txBody>
      </p:sp>
      <p:pic>
        <p:nvPicPr>
          <p:cNvPr id="7" name="object 7"/>
          <p:cNvPicPr/>
          <p:nvPr/>
        </p:nvPicPr>
        <p:blipFill>
          <a:blip r:embed="rId2" cstate="print"/>
          <a:stretch>
            <a:fillRect/>
          </a:stretch>
        </p:blipFill>
        <p:spPr>
          <a:xfrm>
            <a:off x="9995954" y="839987"/>
            <a:ext cx="2196046" cy="1316517"/>
          </a:xfrm>
          <a:prstGeom prst="rect">
            <a:avLst/>
          </a:prstGeom>
        </p:spPr>
      </p:pic>
      <p:sp>
        <p:nvSpPr>
          <p:cNvPr id="8" name="object 8"/>
          <p:cNvSpPr txBox="1">
            <a:spLocks noGrp="1"/>
          </p:cNvSpPr>
          <p:nvPr>
            <p:ph type="title"/>
          </p:nvPr>
        </p:nvSpPr>
        <p:spPr>
          <a:xfrm>
            <a:off x="838200" y="281188"/>
            <a:ext cx="7014209" cy="756920"/>
          </a:xfrm>
          <a:prstGeom prst="rect">
            <a:avLst/>
          </a:prstGeom>
        </p:spPr>
        <p:txBody>
          <a:bodyPr vert="horz" wrap="square" lIns="0" tIns="12700" rIns="0" bIns="0" rtlCol="0">
            <a:spAutoFit/>
          </a:bodyPr>
          <a:lstStyle/>
          <a:p>
            <a:pPr marL="12700">
              <a:lnSpc>
                <a:spcPct val="100000"/>
              </a:lnSpc>
              <a:spcBef>
                <a:spcPts val="100"/>
              </a:spcBef>
            </a:pPr>
            <a:r>
              <a:rPr sz="4800" spc="150" dirty="0">
                <a:solidFill>
                  <a:srgbClr val="D48276"/>
                </a:solidFill>
              </a:rPr>
              <a:t>Kesimpulan</a:t>
            </a:r>
            <a:r>
              <a:rPr sz="4800" spc="-235" dirty="0">
                <a:solidFill>
                  <a:srgbClr val="D48276"/>
                </a:solidFill>
              </a:rPr>
              <a:t> </a:t>
            </a:r>
            <a:r>
              <a:rPr sz="4800" spc="180" dirty="0">
                <a:solidFill>
                  <a:srgbClr val="D48276"/>
                </a:solidFill>
              </a:rPr>
              <a:t>dan</a:t>
            </a:r>
            <a:r>
              <a:rPr sz="4800" spc="-220" dirty="0">
                <a:solidFill>
                  <a:srgbClr val="D48276"/>
                </a:solidFill>
              </a:rPr>
              <a:t> </a:t>
            </a:r>
            <a:r>
              <a:rPr sz="4800" spc="90" dirty="0">
                <a:solidFill>
                  <a:srgbClr val="D48276"/>
                </a:solidFill>
              </a:rPr>
              <a:t>Refleksi</a:t>
            </a:r>
            <a:endParaRPr sz="4800" dirty="0"/>
          </a:p>
        </p:txBody>
      </p:sp>
      <p:sp>
        <p:nvSpPr>
          <p:cNvPr id="9" name="object 9"/>
          <p:cNvSpPr txBox="1"/>
          <p:nvPr/>
        </p:nvSpPr>
        <p:spPr>
          <a:xfrm>
            <a:off x="838200" y="1169061"/>
            <a:ext cx="11125200" cy="4974888"/>
          </a:xfrm>
          <a:prstGeom prst="rect">
            <a:avLst/>
          </a:prstGeom>
        </p:spPr>
        <p:txBody>
          <a:bodyPr vert="horz" wrap="square" lIns="0" tIns="113030" rIns="0" bIns="0" rtlCol="0">
            <a:spAutoFit/>
          </a:bodyPr>
          <a:lstStyle/>
          <a:p>
            <a:pPr marL="12700">
              <a:lnSpc>
                <a:spcPct val="100000"/>
              </a:lnSpc>
              <a:spcBef>
                <a:spcPts val="890"/>
              </a:spcBef>
            </a:pPr>
            <a:r>
              <a:rPr b="1" spc="60" dirty="0">
                <a:solidFill>
                  <a:srgbClr val="FFFFFF"/>
                </a:solidFill>
                <a:latin typeface="Trebuchet MS"/>
                <a:cs typeface="Trebuchet MS"/>
              </a:rPr>
              <a:t>Ringkasan</a:t>
            </a:r>
            <a:r>
              <a:rPr b="1" spc="-30" dirty="0">
                <a:solidFill>
                  <a:srgbClr val="FFFFFF"/>
                </a:solidFill>
                <a:latin typeface="Trebuchet MS"/>
                <a:cs typeface="Trebuchet MS"/>
              </a:rPr>
              <a:t> </a:t>
            </a:r>
            <a:r>
              <a:rPr b="1" spc="10" dirty="0">
                <a:solidFill>
                  <a:srgbClr val="FFFFFF"/>
                </a:solidFill>
                <a:latin typeface="Trebuchet MS"/>
                <a:cs typeface="Trebuchet MS"/>
              </a:rPr>
              <a:t>perjalanan</a:t>
            </a:r>
            <a:r>
              <a:rPr b="1" spc="-25" dirty="0">
                <a:solidFill>
                  <a:srgbClr val="FFFFFF"/>
                </a:solidFill>
                <a:latin typeface="Trebuchet MS"/>
                <a:cs typeface="Trebuchet MS"/>
              </a:rPr>
              <a:t> </a:t>
            </a:r>
            <a:r>
              <a:rPr b="1" spc="10" dirty="0">
                <a:solidFill>
                  <a:srgbClr val="FFFFFF"/>
                </a:solidFill>
                <a:latin typeface="Trebuchet MS"/>
                <a:cs typeface="Trebuchet MS"/>
              </a:rPr>
              <a:t>komputer</a:t>
            </a:r>
            <a:r>
              <a:rPr b="1" spc="-25" dirty="0">
                <a:solidFill>
                  <a:srgbClr val="FFFFFF"/>
                </a:solidFill>
                <a:latin typeface="Trebuchet MS"/>
                <a:cs typeface="Trebuchet MS"/>
              </a:rPr>
              <a:t> </a:t>
            </a:r>
            <a:r>
              <a:rPr b="1" spc="10" dirty="0">
                <a:solidFill>
                  <a:srgbClr val="FFFFFF"/>
                </a:solidFill>
                <a:latin typeface="Trebuchet MS"/>
                <a:cs typeface="Trebuchet MS"/>
              </a:rPr>
              <a:t>dari</a:t>
            </a:r>
            <a:r>
              <a:rPr b="1" spc="-25" dirty="0">
                <a:solidFill>
                  <a:srgbClr val="FFFFFF"/>
                </a:solidFill>
                <a:latin typeface="Trebuchet MS"/>
                <a:cs typeface="Trebuchet MS"/>
              </a:rPr>
              <a:t> </a:t>
            </a:r>
            <a:r>
              <a:rPr b="1" spc="85" dirty="0">
                <a:solidFill>
                  <a:srgbClr val="FFFFFF"/>
                </a:solidFill>
                <a:latin typeface="Trebuchet MS"/>
                <a:cs typeface="Trebuchet MS"/>
              </a:rPr>
              <a:t>masa</a:t>
            </a:r>
            <a:r>
              <a:rPr b="1" spc="-30" dirty="0">
                <a:solidFill>
                  <a:srgbClr val="FFFFFF"/>
                </a:solidFill>
                <a:latin typeface="Trebuchet MS"/>
                <a:cs typeface="Trebuchet MS"/>
              </a:rPr>
              <a:t> </a:t>
            </a:r>
            <a:r>
              <a:rPr b="1" spc="10" dirty="0">
                <a:solidFill>
                  <a:srgbClr val="FFFFFF"/>
                </a:solidFill>
                <a:latin typeface="Trebuchet MS"/>
                <a:cs typeface="Trebuchet MS"/>
              </a:rPr>
              <a:t>ke</a:t>
            </a:r>
            <a:r>
              <a:rPr b="1" spc="-25" dirty="0">
                <a:solidFill>
                  <a:srgbClr val="FFFFFF"/>
                </a:solidFill>
                <a:latin typeface="Trebuchet MS"/>
                <a:cs typeface="Trebuchet MS"/>
              </a:rPr>
              <a:t> </a:t>
            </a:r>
            <a:r>
              <a:rPr b="1" spc="65" dirty="0">
                <a:solidFill>
                  <a:srgbClr val="FFFFFF"/>
                </a:solidFill>
                <a:latin typeface="Trebuchet MS"/>
                <a:cs typeface="Trebuchet MS"/>
              </a:rPr>
              <a:t>masa</a:t>
            </a:r>
            <a:endParaRPr dirty="0">
              <a:latin typeface="Trebuchet MS"/>
              <a:cs typeface="Trebuchet MS"/>
            </a:endParaRPr>
          </a:p>
          <a:p>
            <a:pPr marL="12700" marR="5080">
              <a:lnSpc>
                <a:spcPct val="150000"/>
              </a:lnSpc>
              <a:spcBef>
                <a:spcPts val="60"/>
              </a:spcBef>
            </a:pPr>
            <a:r>
              <a:rPr dirty="0">
                <a:solidFill>
                  <a:srgbClr val="FFFFFF"/>
                </a:solidFill>
                <a:latin typeface="Trebuchet MS"/>
                <a:cs typeface="Trebuchet MS"/>
              </a:rPr>
              <a:t>Sejarah</a:t>
            </a:r>
            <a:r>
              <a:rPr spc="135" dirty="0">
                <a:solidFill>
                  <a:srgbClr val="FFFFFF"/>
                </a:solidFill>
                <a:latin typeface="Trebuchet MS"/>
                <a:cs typeface="Trebuchet MS"/>
              </a:rPr>
              <a:t> </a:t>
            </a:r>
            <a:r>
              <a:rPr dirty="0">
                <a:solidFill>
                  <a:srgbClr val="FFFFFF"/>
                </a:solidFill>
                <a:latin typeface="Trebuchet MS"/>
                <a:cs typeface="Trebuchet MS"/>
              </a:rPr>
              <a:t>komputer</a:t>
            </a:r>
            <a:r>
              <a:rPr spc="135" dirty="0">
                <a:solidFill>
                  <a:srgbClr val="FFFFFF"/>
                </a:solidFill>
                <a:latin typeface="Trebuchet MS"/>
                <a:cs typeface="Trebuchet MS"/>
              </a:rPr>
              <a:t> </a:t>
            </a:r>
            <a:r>
              <a:rPr dirty="0">
                <a:solidFill>
                  <a:srgbClr val="FFFFFF"/>
                </a:solidFill>
                <a:latin typeface="Trebuchet MS"/>
                <a:cs typeface="Trebuchet MS"/>
              </a:rPr>
              <a:t>menunjukkan</a:t>
            </a:r>
            <a:r>
              <a:rPr spc="140" dirty="0">
                <a:solidFill>
                  <a:srgbClr val="FFFFFF"/>
                </a:solidFill>
                <a:latin typeface="Trebuchet MS"/>
                <a:cs typeface="Trebuchet MS"/>
              </a:rPr>
              <a:t> </a:t>
            </a:r>
            <a:r>
              <a:rPr dirty="0">
                <a:solidFill>
                  <a:srgbClr val="FFFFFF"/>
                </a:solidFill>
                <a:latin typeface="Trebuchet MS"/>
                <a:cs typeface="Trebuchet MS"/>
              </a:rPr>
              <a:t>perkembangan</a:t>
            </a:r>
            <a:r>
              <a:rPr spc="135" dirty="0">
                <a:solidFill>
                  <a:srgbClr val="FFFFFF"/>
                </a:solidFill>
                <a:latin typeface="Trebuchet MS"/>
                <a:cs typeface="Trebuchet MS"/>
              </a:rPr>
              <a:t> </a:t>
            </a:r>
            <a:r>
              <a:rPr spc="65" dirty="0">
                <a:solidFill>
                  <a:srgbClr val="FFFFFF"/>
                </a:solidFill>
                <a:latin typeface="Trebuchet MS"/>
                <a:cs typeface="Trebuchet MS"/>
              </a:rPr>
              <a:t>yang</a:t>
            </a:r>
            <a:r>
              <a:rPr spc="140" dirty="0">
                <a:solidFill>
                  <a:srgbClr val="FFFFFF"/>
                </a:solidFill>
                <a:latin typeface="Trebuchet MS"/>
                <a:cs typeface="Trebuchet MS"/>
              </a:rPr>
              <a:t> </a:t>
            </a:r>
            <a:r>
              <a:rPr dirty="0">
                <a:solidFill>
                  <a:srgbClr val="FFFFFF"/>
                </a:solidFill>
                <a:latin typeface="Trebuchet MS"/>
                <a:cs typeface="Trebuchet MS"/>
              </a:rPr>
              <a:t>luar</a:t>
            </a:r>
            <a:r>
              <a:rPr spc="135" dirty="0">
                <a:solidFill>
                  <a:srgbClr val="FFFFFF"/>
                </a:solidFill>
                <a:latin typeface="Trebuchet MS"/>
                <a:cs typeface="Trebuchet MS"/>
              </a:rPr>
              <a:t> </a:t>
            </a:r>
            <a:r>
              <a:rPr dirty="0">
                <a:solidFill>
                  <a:srgbClr val="FFFFFF"/>
                </a:solidFill>
                <a:latin typeface="Trebuchet MS"/>
                <a:cs typeface="Trebuchet MS"/>
              </a:rPr>
              <a:t>biasa</a:t>
            </a:r>
            <a:r>
              <a:rPr spc="140" dirty="0">
                <a:solidFill>
                  <a:srgbClr val="FFFFFF"/>
                </a:solidFill>
                <a:latin typeface="Trebuchet MS"/>
                <a:cs typeface="Trebuchet MS"/>
              </a:rPr>
              <a:t> </a:t>
            </a:r>
            <a:r>
              <a:rPr dirty="0">
                <a:solidFill>
                  <a:srgbClr val="FFFFFF"/>
                </a:solidFill>
                <a:latin typeface="Trebuchet MS"/>
                <a:cs typeface="Trebuchet MS"/>
              </a:rPr>
              <a:t>dari</a:t>
            </a:r>
            <a:r>
              <a:rPr spc="135" dirty="0">
                <a:solidFill>
                  <a:srgbClr val="FFFFFF"/>
                </a:solidFill>
                <a:latin typeface="Trebuchet MS"/>
                <a:cs typeface="Trebuchet MS"/>
              </a:rPr>
              <a:t> </a:t>
            </a:r>
            <a:r>
              <a:rPr dirty="0">
                <a:solidFill>
                  <a:srgbClr val="FFFFFF"/>
                </a:solidFill>
                <a:latin typeface="Trebuchet MS"/>
                <a:cs typeface="Trebuchet MS"/>
              </a:rPr>
              <a:t>alat</a:t>
            </a:r>
            <a:r>
              <a:rPr spc="140" dirty="0">
                <a:solidFill>
                  <a:srgbClr val="FFFFFF"/>
                </a:solidFill>
                <a:latin typeface="Trebuchet MS"/>
                <a:cs typeface="Trebuchet MS"/>
              </a:rPr>
              <a:t> </a:t>
            </a:r>
            <a:r>
              <a:rPr dirty="0">
                <a:solidFill>
                  <a:srgbClr val="FFFFFF"/>
                </a:solidFill>
                <a:latin typeface="Trebuchet MS"/>
                <a:cs typeface="Trebuchet MS"/>
              </a:rPr>
              <a:t>bantu</a:t>
            </a:r>
            <a:r>
              <a:rPr spc="135" dirty="0">
                <a:solidFill>
                  <a:srgbClr val="FFFFFF"/>
                </a:solidFill>
                <a:latin typeface="Trebuchet MS"/>
                <a:cs typeface="Trebuchet MS"/>
              </a:rPr>
              <a:t> </a:t>
            </a:r>
            <a:r>
              <a:rPr dirty="0">
                <a:solidFill>
                  <a:srgbClr val="FFFFFF"/>
                </a:solidFill>
                <a:latin typeface="Trebuchet MS"/>
                <a:cs typeface="Trebuchet MS"/>
              </a:rPr>
              <a:t>hitung</a:t>
            </a:r>
            <a:r>
              <a:rPr spc="135" dirty="0">
                <a:solidFill>
                  <a:srgbClr val="FFFFFF"/>
                </a:solidFill>
                <a:latin typeface="Trebuchet MS"/>
                <a:cs typeface="Trebuchet MS"/>
              </a:rPr>
              <a:t> </a:t>
            </a:r>
            <a:r>
              <a:rPr dirty="0">
                <a:solidFill>
                  <a:srgbClr val="FFFFFF"/>
                </a:solidFill>
                <a:latin typeface="Trebuchet MS"/>
                <a:cs typeface="Trebuchet MS"/>
              </a:rPr>
              <a:t>sederhana</a:t>
            </a:r>
            <a:r>
              <a:rPr spc="140" dirty="0">
                <a:solidFill>
                  <a:srgbClr val="FFFFFF"/>
                </a:solidFill>
                <a:latin typeface="Trebuchet MS"/>
                <a:cs typeface="Trebuchet MS"/>
              </a:rPr>
              <a:t> </a:t>
            </a:r>
            <a:r>
              <a:rPr dirty="0">
                <a:solidFill>
                  <a:srgbClr val="FFFFFF"/>
                </a:solidFill>
                <a:latin typeface="Trebuchet MS"/>
                <a:cs typeface="Trebuchet MS"/>
              </a:rPr>
              <a:t>hingga</a:t>
            </a:r>
            <a:r>
              <a:rPr spc="135" dirty="0">
                <a:solidFill>
                  <a:srgbClr val="FFFFFF"/>
                </a:solidFill>
                <a:latin typeface="Trebuchet MS"/>
                <a:cs typeface="Trebuchet MS"/>
              </a:rPr>
              <a:t> </a:t>
            </a:r>
            <a:r>
              <a:rPr dirty="0">
                <a:solidFill>
                  <a:srgbClr val="FFFFFF"/>
                </a:solidFill>
                <a:latin typeface="Trebuchet MS"/>
                <a:cs typeface="Trebuchet MS"/>
              </a:rPr>
              <a:t>teknologi</a:t>
            </a:r>
            <a:r>
              <a:rPr spc="140" dirty="0">
                <a:solidFill>
                  <a:srgbClr val="FFFFFF"/>
                </a:solidFill>
                <a:latin typeface="Trebuchet MS"/>
                <a:cs typeface="Trebuchet MS"/>
              </a:rPr>
              <a:t> </a:t>
            </a:r>
            <a:r>
              <a:rPr spc="-10" dirty="0">
                <a:solidFill>
                  <a:srgbClr val="FFFFFF"/>
                </a:solidFill>
                <a:latin typeface="Trebuchet MS"/>
                <a:cs typeface="Trebuchet MS"/>
              </a:rPr>
              <a:t>canggih </a:t>
            </a:r>
            <a:r>
              <a:rPr dirty="0">
                <a:solidFill>
                  <a:srgbClr val="FFFFFF"/>
                </a:solidFill>
                <a:latin typeface="Trebuchet MS"/>
                <a:cs typeface="Trebuchet MS"/>
              </a:rPr>
              <a:t>dengan</a:t>
            </a:r>
            <a:r>
              <a:rPr spc="155" dirty="0">
                <a:solidFill>
                  <a:srgbClr val="FFFFFF"/>
                </a:solidFill>
                <a:latin typeface="Trebuchet MS"/>
                <a:cs typeface="Trebuchet MS"/>
              </a:rPr>
              <a:t> </a:t>
            </a:r>
            <a:r>
              <a:rPr spc="-55" dirty="0">
                <a:solidFill>
                  <a:srgbClr val="FFFFFF"/>
                </a:solidFill>
                <a:latin typeface="Trebuchet MS"/>
                <a:cs typeface="Trebuchet MS"/>
              </a:rPr>
              <a:t>AI.</a:t>
            </a:r>
            <a:r>
              <a:rPr spc="160" dirty="0">
                <a:solidFill>
                  <a:srgbClr val="FFFFFF"/>
                </a:solidFill>
                <a:latin typeface="Trebuchet MS"/>
                <a:cs typeface="Trebuchet MS"/>
              </a:rPr>
              <a:t> </a:t>
            </a:r>
            <a:r>
              <a:rPr dirty="0">
                <a:solidFill>
                  <a:srgbClr val="FFFFFF"/>
                </a:solidFill>
                <a:latin typeface="Trebuchet MS"/>
                <a:cs typeface="Trebuchet MS"/>
              </a:rPr>
              <a:t>Setiap</a:t>
            </a:r>
            <a:r>
              <a:rPr spc="160" dirty="0">
                <a:solidFill>
                  <a:srgbClr val="FFFFFF"/>
                </a:solidFill>
                <a:latin typeface="Trebuchet MS"/>
                <a:cs typeface="Trebuchet MS"/>
              </a:rPr>
              <a:t> </a:t>
            </a:r>
            <a:r>
              <a:rPr dirty="0">
                <a:solidFill>
                  <a:srgbClr val="FFFFFF"/>
                </a:solidFill>
                <a:latin typeface="Trebuchet MS"/>
                <a:cs typeface="Trebuchet MS"/>
              </a:rPr>
              <a:t>generasi</a:t>
            </a:r>
            <a:r>
              <a:rPr spc="160" dirty="0">
                <a:solidFill>
                  <a:srgbClr val="FFFFFF"/>
                </a:solidFill>
                <a:latin typeface="Trebuchet MS"/>
                <a:cs typeface="Trebuchet MS"/>
              </a:rPr>
              <a:t> </a:t>
            </a:r>
            <a:r>
              <a:rPr dirty="0">
                <a:solidFill>
                  <a:srgbClr val="FFFFFF"/>
                </a:solidFill>
                <a:latin typeface="Trebuchet MS"/>
                <a:cs typeface="Trebuchet MS"/>
              </a:rPr>
              <a:t>memiliki</a:t>
            </a:r>
            <a:r>
              <a:rPr spc="160" dirty="0">
                <a:solidFill>
                  <a:srgbClr val="FFFFFF"/>
                </a:solidFill>
                <a:latin typeface="Trebuchet MS"/>
                <a:cs typeface="Trebuchet MS"/>
              </a:rPr>
              <a:t> </a:t>
            </a:r>
            <a:r>
              <a:rPr dirty="0">
                <a:solidFill>
                  <a:srgbClr val="FFFFFF"/>
                </a:solidFill>
                <a:latin typeface="Trebuchet MS"/>
                <a:cs typeface="Trebuchet MS"/>
              </a:rPr>
              <a:t>dampak</a:t>
            </a:r>
            <a:r>
              <a:rPr spc="160" dirty="0">
                <a:solidFill>
                  <a:srgbClr val="FFFFFF"/>
                </a:solidFill>
                <a:latin typeface="Trebuchet MS"/>
                <a:cs typeface="Trebuchet MS"/>
              </a:rPr>
              <a:t> </a:t>
            </a:r>
            <a:r>
              <a:rPr dirty="0">
                <a:solidFill>
                  <a:srgbClr val="FFFFFF"/>
                </a:solidFill>
                <a:latin typeface="Trebuchet MS"/>
                <a:cs typeface="Trebuchet MS"/>
              </a:rPr>
              <a:t>signifikan</a:t>
            </a:r>
            <a:r>
              <a:rPr spc="155" dirty="0">
                <a:solidFill>
                  <a:srgbClr val="FFFFFF"/>
                </a:solidFill>
                <a:latin typeface="Trebuchet MS"/>
                <a:cs typeface="Trebuchet MS"/>
              </a:rPr>
              <a:t> </a:t>
            </a:r>
            <a:r>
              <a:rPr dirty="0">
                <a:solidFill>
                  <a:srgbClr val="FFFFFF"/>
                </a:solidFill>
                <a:latin typeface="Trebuchet MS"/>
                <a:cs typeface="Trebuchet MS"/>
              </a:rPr>
              <a:t>pada</a:t>
            </a:r>
            <a:r>
              <a:rPr spc="160" dirty="0">
                <a:solidFill>
                  <a:srgbClr val="FFFFFF"/>
                </a:solidFill>
                <a:latin typeface="Trebuchet MS"/>
                <a:cs typeface="Trebuchet MS"/>
              </a:rPr>
              <a:t> </a:t>
            </a:r>
            <a:r>
              <a:rPr dirty="0">
                <a:solidFill>
                  <a:srgbClr val="FFFFFF"/>
                </a:solidFill>
                <a:latin typeface="Trebuchet MS"/>
                <a:cs typeface="Trebuchet MS"/>
              </a:rPr>
              <a:t>masyarakat</a:t>
            </a:r>
            <a:r>
              <a:rPr spc="160" dirty="0">
                <a:solidFill>
                  <a:srgbClr val="FFFFFF"/>
                </a:solidFill>
                <a:latin typeface="Trebuchet MS"/>
                <a:cs typeface="Trebuchet MS"/>
              </a:rPr>
              <a:t> </a:t>
            </a:r>
            <a:r>
              <a:rPr dirty="0">
                <a:solidFill>
                  <a:srgbClr val="FFFFFF"/>
                </a:solidFill>
                <a:latin typeface="Trebuchet MS"/>
                <a:cs typeface="Trebuchet MS"/>
              </a:rPr>
              <a:t>dan</a:t>
            </a:r>
            <a:r>
              <a:rPr spc="160" dirty="0">
                <a:solidFill>
                  <a:srgbClr val="FFFFFF"/>
                </a:solidFill>
                <a:latin typeface="Trebuchet MS"/>
                <a:cs typeface="Trebuchet MS"/>
              </a:rPr>
              <a:t> </a:t>
            </a:r>
            <a:r>
              <a:rPr spc="-10" dirty="0">
                <a:solidFill>
                  <a:srgbClr val="FFFFFF"/>
                </a:solidFill>
                <a:latin typeface="Trebuchet MS"/>
                <a:cs typeface="Trebuchet MS"/>
              </a:rPr>
              <a:t>industri.</a:t>
            </a:r>
            <a:endParaRPr dirty="0">
              <a:latin typeface="Trebuchet MS"/>
              <a:cs typeface="Trebuchet MS"/>
            </a:endParaRPr>
          </a:p>
          <a:p>
            <a:pPr>
              <a:lnSpc>
                <a:spcPct val="100000"/>
              </a:lnSpc>
            </a:pPr>
            <a:endParaRPr dirty="0">
              <a:latin typeface="Trebuchet MS"/>
              <a:cs typeface="Trebuchet MS"/>
            </a:endParaRPr>
          </a:p>
          <a:p>
            <a:pPr>
              <a:lnSpc>
                <a:spcPct val="100000"/>
              </a:lnSpc>
              <a:spcBef>
                <a:spcPts val="85"/>
              </a:spcBef>
            </a:pPr>
            <a:endParaRPr dirty="0">
              <a:latin typeface="Trebuchet MS"/>
              <a:cs typeface="Trebuchet MS"/>
            </a:endParaRPr>
          </a:p>
          <a:p>
            <a:pPr marL="12700">
              <a:lnSpc>
                <a:spcPct val="100000"/>
              </a:lnSpc>
            </a:pPr>
            <a:r>
              <a:rPr b="1" dirty="0">
                <a:solidFill>
                  <a:srgbClr val="FFFFFF"/>
                </a:solidFill>
                <a:latin typeface="Trebuchet MS"/>
                <a:cs typeface="Trebuchet MS"/>
              </a:rPr>
              <a:t>Peran</a:t>
            </a:r>
            <a:r>
              <a:rPr b="1" spc="-30" dirty="0">
                <a:solidFill>
                  <a:srgbClr val="FFFFFF"/>
                </a:solidFill>
                <a:latin typeface="Trebuchet MS"/>
                <a:cs typeface="Trebuchet MS"/>
              </a:rPr>
              <a:t> </a:t>
            </a:r>
            <a:r>
              <a:rPr b="1" dirty="0">
                <a:solidFill>
                  <a:srgbClr val="FFFFFF"/>
                </a:solidFill>
                <a:latin typeface="Trebuchet MS"/>
                <a:cs typeface="Trebuchet MS"/>
              </a:rPr>
              <a:t>penting</a:t>
            </a:r>
            <a:r>
              <a:rPr b="1" spc="-25" dirty="0">
                <a:solidFill>
                  <a:srgbClr val="FFFFFF"/>
                </a:solidFill>
                <a:latin typeface="Trebuchet MS"/>
                <a:cs typeface="Trebuchet MS"/>
              </a:rPr>
              <a:t> </a:t>
            </a:r>
            <a:r>
              <a:rPr b="1" spc="50" dirty="0">
                <a:solidFill>
                  <a:srgbClr val="FFFFFF"/>
                </a:solidFill>
                <a:latin typeface="Trebuchet MS"/>
                <a:cs typeface="Trebuchet MS"/>
              </a:rPr>
              <a:t>bagi</a:t>
            </a:r>
            <a:r>
              <a:rPr b="1" spc="-25" dirty="0">
                <a:solidFill>
                  <a:srgbClr val="FFFFFF"/>
                </a:solidFill>
                <a:latin typeface="Trebuchet MS"/>
                <a:cs typeface="Trebuchet MS"/>
              </a:rPr>
              <a:t> </a:t>
            </a:r>
            <a:r>
              <a:rPr b="1" spc="70" dirty="0">
                <a:solidFill>
                  <a:srgbClr val="FFFFFF"/>
                </a:solidFill>
                <a:latin typeface="Trebuchet MS"/>
                <a:cs typeface="Trebuchet MS"/>
              </a:rPr>
              <a:t>mahasiswa</a:t>
            </a:r>
            <a:r>
              <a:rPr b="1" spc="-25" dirty="0">
                <a:solidFill>
                  <a:srgbClr val="FFFFFF"/>
                </a:solidFill>
                <a:latin typeface="Trebuchet MS"/>
                <a:cs typeface="Trebuchet MS"/>
              </a:rPr>
              <a:t> </a:t>
            </a:r>
            <a:r>
              <a:rPr b="1" spc="-30" dirty="0">
                <a:solidFill>
                  <a:srgbClr val="FFFFFF"/>
                </a:solidFill>
                <a:latin typeface="Trebuchet MS"/>
                <a:cs typeface="Trebuchet MS"/>
              </a:rPr>
              <a:t>TI</a:t>
            </a:r>
            <a:r>
              <a:rPr b="1" spc="-25" dirty="0">
                <a:solidFill>
                  <a:srgbClr val="FFFFFF"/>
                </a:solidFill>
                <a:latin typeface="Trebuchet MS"/>
                <a:cs typeface="Trebuchet MS"/>
              </a:rPr>
              <a:t> </a:t>
            </a:r>
            <a:r>
              <a:rPr b="1" spc="50" dirty="0">
                <a:solidFill>
                  <a:srgbClr val="FFFFFF"/>
                </a:solidFill>
                <a:latin typeface="Trebuchet MS"/>
                <a:cs typeface="Trebuchet MS"/>
              </a:rPr>
              <a:t>dalam</a:t>
            </a:r>
            <a:r>
              <a:rPr b="1" spc="-25" dirty="0">
                <a:solidFill>
                  <a:srgbClr val="FFFFFF"/>
                </a:solidFill>
                <a:latin typeface="Trebuchet MS"/>
                <a:cs typeface="Trebuchet MS"/>
              </a:rPr>
              <a:t> </a:t>
            </a:r>
            <a:r>
              <a:rPr b="1" spc="50" dirty="0">
                <a:solidFill>
                  <a:srgbClr val="FFFFFF"/>
                </a:solidFill>
                <a:latin typeface="Trebuchet MS"/>
                <a:cs typeface="Trebuchet MS"/>
              </a:rPr>
              <a:t>perkembangan</a:t>
            </a:r>
            <a:r>
              <a:rPr b="1" spc="-25" dirty="0">
                <a:solidFill>
                  <a:srgbClr val="FFFFFF"/>
                </a:solidFill>
                <a:latin typeface="Trebuchet MS"/>
                <a:cs typeface="Trebuchet MS"/>
              </a:rPr>
              <a:t> </a:t>
            </a:r>
            <a:r>
              <a:rPr b="1" spc="-10" dirty="0">
                <a:solidFill>
                  <a:srgbClr val="FFFFFF"/>
                </a:solidFill>
                <a:latin typeface="Trebuchet MS"/>
                <a:cs typeface="Trebuchet MS"/>
              </a:rPr>
              <a:t>teknologi</a:t>
            </a:r>
            <a:endParaRPr dirty="0">
              <a:latin typeface="Trebuchet MS"/>
              <a:cs typeface="Trebuchet MS"/>
            </a:endParaRPr>
          </a:p>
          <a:p>
            <a:pPr marL="12700" marR="109220">
              <a:lnSpc>
                <a:spcPct val="150000"/>
              </a:lnSpc>
              <a:spcBef>
                <a:spcPts val="65"/>
              </a:spcBef>
            </a:pPr>
            <a:r>
              <a:rPr spc="70" dirty="0">
                <a:solidFill>
                  <a:srgbClr val="FFFFFF"/>
                </a:solidFill>
                <a:latin typeface="Trebuchet MS"/>
                <a:cs typeface="Trebuchet MS"/>
              </a:rPr>
              <a:t>Mahasiswa</a:t>
            </a:r>
            <a:r>
              <a:rPr spc="80" dirty="0">
                <a:solidFill>
                  <a:srgbClr val="FFFFFF"/>
                </a:solidFill>
                <a:latin typeface="Trebuchet MS"/>
                <a:cs typeface="Trebuchet MS"/>
              </a:rPr>
              <a:t> </a:t>
            </a:r>
            <a:r>
              <a:rPr spc="-30" dirty="0">
                <a:solidFill>
                  <a:srgbClr val="FFFFFF"/>
                </a:solidFill>
                <a:latin typeface="Trebuchet MS"/>
                <a:cs typeface="Trebuchet MS"/>
              </a:rPr>
              <a:t>TI</a:t>
            </a:r>
            <a:r>
              <a:rPr spc="80" dirty="0">
                <a:solidFill>
                  <a:srgbClr val="FFFFFF"/>
                </a:solidFill>
                <a:latin typeface="Trebuchet MS"/>
                <a:cs typeface="Trebuchet MS"/>
              </a:rPr>
              <a:t> </a:t>
            </a:r>
            <a:r>
              <a:rPr dirty="0">
                <a:solidFill>
                  <a:srgbClr val="FFFFFF"/>
                </a:solidFill>
                <a:latin typeface="Trebuchet MS"/>
                <a:cs typeface="Trebuchet MS"/>
              </a:rPr>
              <a:t>memiliki</a:t>
            </a:r>
            <a:r>
              <a:rPr spc="80" dirty="0">
                <a:solidFill>
                  <a:srgbClr val="FFFFFF"/>
                </a:solidFill>
                <a:latin typeface="Trebuchet MS"/>
                <a:cs typeface="Trebuchet MS"/>
              </a:rPr>
              <a:t> </a:t>
            </a:r>
            <a:r>
              <a:rPr dirty="0">
                <a:solidFill>
                  <a:srgbClr val="FFFFFF"/>
                </a:solidFill>
                <a:latin typeface="Trebuchet MS"/>
                <a:cs typeface="Trebuchet MS"/>
              </a:rPr>
              <a:t>peran</a:t>
            </a:r>
            <a:r>
              <a:rPr spc="85" dirty="0">
                <a:solidFill>
                  <a:srgbClr val="FFFFFF"/>
                </a:solidFill>
                <a:latin typeface="Trebuchet MS"/>
                <a:cs typeface="Trebuchet MS"/>
              </a:rPr>
              <a:t> </a:t>
            </a:r>
            <a:r>
              <a:rPr dirty="0">
                <a:solidFill>
                  <a:srgbClr val="FFFFFF"/>
                </a:solidFill>
                <a:latin typeface="Trebuchet MS"/>
                <a:cs typeface="Trebuchet MS"/>
              </a:rPr>
              <a:t>kunci</a:t>
            </a:r>
            <a:r>
              <a:rPr spc="80" dirty="0">
                <a:solidFill>
                  <a:srgbClr val="FFFFFF"/>
                </a:solidFill>
                <a:latin typeface="Trebuchet MS"/>
                <a:cs typeface="Trebuchet MS"/>
              </a:rPr>
              <a:t> </a:t>
            </a:r>
            <a:r>
              <a:rPr dirty="0">
                <a:solidFill>
                  <a:srgbClr val="FFFFFF"/>
                </a:solidFill>
                <a:latin typeface="Trebuchet MS"/>
                <a:cs typeface="Trebuchet MS"/>
              </a:rPr>
              <a:t>dalam</a:t>
            </a:r>
            <a:r>
              <a:rPr spc="80" dirty="0">
                <a:solidFill>
                  <a:srgbClr val="FFFFFF"/>
                </a:solidFill>
                <a:latin typeface="Trebuchet MS"/>
                <a:cs typeface="Trebuchet MS"/>
              </a:rPr>
              <a:t> </a:t>
            </a:r>
            <a:r>
              <a:rPr dirty="0">
                <a:solidFill>
                  <a:srgbClr val="FFFFFF"/>
                </a:solidFill>
                <a:latin typeface="Trebuchet MS"/>
                <a:cs typeface="Trebuchet MS"/>
              </a:rPr>
              <a:t>terus</a:t>
            </a:r>
            <a:r>
              <a:rPr spc="80" dirty="0">
                <a:solidFill>
                  <a:srgbClr val="FFFFFF"/>
                </a:solidFill>
                <a:latin typeface="Trebuchet MS"/>
                <a:cs typeface="Trebuchet MS"/>
              </a:rPr>
              <a:t> </a:t>
            </a:r>
            <a:r>
              <a:rPr spc="45" dirty="0">
                <a:solidFill>
                  <a:srgbClr val="FFFFFF"/>
                </a:solidFill>
                <a:latin typeface="Trebuchet MS"/>
                <a:cs typeface="Trebuchet MS"/>
              </a:rPr>
              <a:t>mengembangkan</a:t>
            </a:r>
            <a:r>
              <a:rPr spc="85" dirty="0">
                <a:solidFill>
                  <a:srgbClr val="FFFFFF"/>
                </a:solidFill>
                <a:latin typeface="Trebuchet MS"/>
                <a:cs typeface="Trebuchet MS"/>
              </a:rPr>
              <a:t> </a:t>
            </a:r>
            <a:r>
              <a:rPr dirty="0">
                <a:solidFill>
                  <a:srgbClr val="FFFFFF"/>
                </a:solidFill>
                <a:latin typeface="Trebuchet MS"/>
                <a:cs typeface="Trebuchet MS"/>
              </a:rPr>
              <a:t>teknologi</a:t>
            </a:r>
            <a:r>
              <a:rPr spc="80" dirty="0">
                <a:solidFill>
                  <a:srgbClr val="FFFFFF"/>
                </a:solidFill>
                <a:latin typeface="Trebuchet MS"/>
                <a:cs typeface="Trebuchet MS"/>
              </a:rPr>
              <a:t> </a:t>
            </a:r>
            <a:r>
              <a:rPr dirty="0">
                <a:solidFill>
                  <a:srgbClr val="FFFFFF"/>
                </a:solidFill>
                <a:latin typeface="Trebuchet MS"/>
                <a:cs typeface="Trebuchet MS"/>
              </a:rPr>
              <a:t>informasi.</a:t>
            </a:r>
            <a:r>
              <a:rPr spc="80" dirty="0">
                <a:solidFill>
                  <a:srgbClr val="FFFFFF"/>
                </a:solidFill>
                <a:latin typeface="Trebuchet MS"/>
                <a:cs typeface="Trebuchet MS"/>
              </a:rPr>
              <a:t> </a:t>
            </a:r>
            <a:r>
              <a:rPr dirty="0">
                <a:solidFill>
                  <a:srgbClr val="FFFFFF"/>
                </a:solidFill>
                <a:latin typeface="Trebuchet MS"/>
                <a:cs typeface="Trebuchet MS"/>
              </a:rPr>
              <a:t>Kreativitas</a:t>
            </a:r>
            <a:r>
              <a:rPr spc="85" dirty="0">
                <a:solidFill>
                  <a:srgbClr val="FFFFFF"/>
                </a:solidFill>
                <a:latin typeface="Trebuchet MS"/>
                <a:cs typeface="Trebuchet MS"/>
              </a:rPr>
              <a:t> </a:t>
            </a:r>
            <a:r>
              <a:rPr dirty="0">
                <a:solidFill>
                  <a:srgbClr val="FFFFFF"/>
                </a:solidFill>
                <a:latin typeface="Trebuchet MS"/>
                <a:cs typeface="Trebuchet MS"/>
              </a:rPr>
              <a:t>dan</a:t>
            </a:r>
            <a:r>
              <a:rPr spc="80" dirty="0">
                <a:solidFill>
                  <a:srgbClr val="FFFFFF"/>
                </a:solidFill>
                <a:latin typeface="Trebuchet MS"/>
                <a:cs typeface="Trebuchet MS"/>
              </a:rPr>
              <a:t> </a:t>
            </a:r>
            <a:r>
              <a:rPr dirty="0">
                <a:solidFill>
                  <a:srgbClr val="FFFFFF"/>
                </a:solidFill>
                <a:latin typeface="Trebuchet MS"/>
                <a:cs typeface="Trebuchet MS"/>
              </a:rPr>
              <a:t>kemampuan</a:t>
            </a:r>
            <a:r>
              <a:rPr spc="80" dirty="0">
                <a:solidFill>
                  <a:srgbClr val="FFFFFF"/>
                </a:solidFill>
                <a:latin typeface="Trebuchet MS"/>
                <a:cs typeface="Trebuchet MS"/>
              </a:rPr>
              <a:t> </a:t>
            </a:r>
            <a:r>
              <a:rPr spc="-10" dirty="0">
                <a:solidFill>
                  <a:srgbClr val="FFFFFF"/>
                </a:solidFill>
                <a:latin typeface="Trebuchet MS"/>
                <a:cs typeface="Trebuchet MS"/>
              </a:rPr>
              <a:t>teknis </a:t>
            </a:r>
            <a:r>
              <a:rPr spc="20" dirty="0">
                <a:solidFill>
                  <a:srgbClr val="FFFFFF"/>
                </a:solidFill>
                <a:latin typeface="Trebuchet MS"/>
                <a:cs typeface="Trebuchet MS"/>
              </a:rPr>
              <a:t>mereka</a:t>
            </a:r>
            <a:r>
              <a:rPr spc="30" dirty="0">
                <a:solidFill>
                  <a:srgbClr val="FFFFFF"/>
                </a:solidFill>
                <a:latin typeface="Trebuchet MS"/>
                <a:cs typeface="Trebuchet MS"/>
              </a:rPr>
              <a:t> </a:t>
            </a:r>
            <a:r>
              <a:rPr spc="20" dirty="0">
                <a:solidFill>
                  <a:srgbClr val="FFFFFF"/>
                </a:solidFill>
                <a:latin typeface="Trebuchet MS"/>
                <a:cs typeface="Trebuchet MS"/>
              </a:rPr>
              <a:t>akan</a:t>
            </a:r>
            <a:r>
              <a:rPr spc="35" dirty="0">
                <a:solidFill>
                  <a:srgbClr val="FFFFFF"/>
                </a:solidFill>
                <a:latin typeface="Trebuchet MS"/>
                <a:cs typeface="Trebuchet MS"/>
              </a:rPr>
              <a:t> </a:t>
            </a:r>
            <a:r>
              <a:rPr spc="10" dirty="0">
                <a:solidFill>
                  <a:srgbClr val="FFFFFF"/>
                </a:solidFill>
                <a:latin typeface="Trebuchet MS"/>
                <a:cs typeface="Trebuchet MS"/>
              </a:rPr>
              <a:t>menjadi</a:t>
            </a:r>
            <a:r>
              <a:rPr spc="30" dirty="0">
                <a:solidFill>
                  <a:srgbClr val="FFFFFF"/>
                </a:solidFill>
                <a:latin typeface="Trebuchet MS"/>
                <a:cs typeface="Trebuchet MS"/>
              </a:rPr>
              <a:t> </a:t>
            </a:r>
            <a:r>
              <a:rPr spc="20" dirty="0">
                <a:solidFill>
                  <a:srgbClr val="FFFFFF"/>
                </a:solidFill>
                <a:latin typeface="Trebuchet MS"/>
                <a:cs typeface="Trebuchet MS"/>
              </a:rPr>
              <a:t>penggerak</a:t>
            </a:r>
            <a:r>
              <a:rPr spc="35" dirty="0">
                <a:solidFill>
                  <a:srgbClr val="FFFFFF"/>
                </a:solidFill>
                <a:latin typeface="Trebuchet MS"/>
                <a:cs typeface="Trebuchet MS"/>
              </a:rPr>
              <a:t> </a:t>
            </a:r>
            <a:r>
              <a:rPr spc="20" dirty="0">
                <a:solidFill>
                  <a:srgbClr val="FFFFFF"/>
                </a:solidFill>
                <a:latin typeface="Trebuchet MS"/>
                <a:cs typeface="Trebuchet MS"/>
              </a:rPr>
              <a:t>inovasi</a:t>
            </a:r>
            <a:r>
              <a:rPr spc="30" dirty="0">
                <a:solidFill>
                  <a:srgbClr val="FFFFFF"/>
                </a:solidFill>
                <a:latin typeface="Trebuchet MS"/>
                <a:cs typeface="Trebuchet MS"/>
              </a:rPr>
              <a:t> </a:t>
            </a:r>
            <a:r>
              <a:rPr spc="20" dirty="0">
                <a:solidFill>
                  <a:srgbClr val="FFFFFF"/>
                </a:solidFill>
                <a:latin typeface="Trebuchet MS"/>
                <a:cs typeface="Trebuchet MS"/>
              </a:rPr>
              <a:t>serta</a:t>
            </a:r>
            <a:r>
              <a:rPr spc="35" dirty="0">
                <a:solidFill>
                  <a:srgbClr val="FFFFFF"/>
                </a:solidFill>
                <a:latin typeface="Trebuchet MS"/>
                <a:cs typeface="Trebuchet MS"/>
              </a:rPr>
              <a:t> </a:t>
            </a:r>
            <a:r>
              <a:rPr spc="20" dirty="0">
                <a:solidFill>
                  <a:srgbClr val="FFFFFF"/>
                </a:solidFill>
                <a:latin typeface="Trebuchet MS"/>
                <a:cs typeface="Trebuchet MS"/>
              </a:rPr>
              <a:t>solusi</a:t>
            </a:r>
            <a:r>
              <a:rPr spc="30" dirty="0">
                <a:solidFill>
                  <a:srgbClr val="FFFFFF"/>
                </a:solidFill>
                <a:latin typeface="Trebuchet MS"/>
                <a:cs typeface="Trebuchet MS"/>
              </a:rPr>
              <a:t> </a:t>
            </a:r>
            <a:r>
              <a:rPr spc="20" dirty="0">
                <a:solidFill>
                  <a:srgbClr val="FFFFFF"/>
                </a:solidFill>
                <a:latin typeface="Trebuchet MS"/>
                <a:cs typeface="Trebuchet MS"/>
              </a:rPr>
              <a:t>untuk</a:t>
            </a:r>
            <a:r>
              <a:rPr spc="35" dirty="0">
                <a:solidFill>
                  <a:srgbClr val="FFFFFF"/>
                </a:solidFill>
                <a:latin typeface="Trebuchet MS"/>
                <a:cs typeface="Trebuchet MS"/>
              </a:rPr>
              <a:t> </a:t>
            </a:r>
            <a:r>
              <a:rPr spc="20" dirty="0">
                <a:solidFill>
                  <a:srgbClr val="FFFFFF"/>
                </a:solidFill>
                <a:latin typeface="Trebuchet MS"/>
                <a:cs typeface="Trebuchet MS"/>
              </a:rPr>
              <a:t>tantangan</a:t>
            </a:r>
            <a:r>
              <a:rPr spc="35" dirty="0">
                <a:solidFill>
                  <a:srgbClr val="FFFFFF"/>
                </a:solidFill>
                <a:latin typeface="Trebuchet MS"/>
                <a:cs typeface="Trebuchet MS"/>
              </a:rPr>
              <a:t> </a:t>
            </a:r>
            <a:r>
              <a:rPr spc="65" dirty="0">
                <a:solidFill>
                  <a:srgbClr val="FFFFFF"/>
                </a:solidFill>
                <a:latin typeface="Trebuchet MS"/>
                <a:cs typeface="Trebuchet MS"/>
              </a:rPr>
              <a:t>masa</a:t>
            </a:r>
            <a:r>
              <a:rPr spc="30" dirty="0">
                <a:solidFill>
                  <a:srgbClr val="FFFFFF"/>
                </a:solidFill>
                <a:latin typeface="Trebuchet MS"/>
                <a:cs typeface="Trebuchet MS"/>
              </a:rPr>
              <a:t> </a:t>
            </a:r>
            <a:r>
              <a:rPr spc="-10" dirty="0">
                <a:solidFill>
                  <a:srgbClr val="FFFFFF"/>
                </a:solidFill>
                <a:latin typeface="Trebuchet MS"/>
                <a:cs typeface="Trebuchet MS"/>
              </a:rPr>
              <a:t>depan.</a:t>
            </a:r>
            <a:endParaRPr dirty="0">
              <a:latin typeface="Trebuchet MS"/>
              <a:cs typeface="Trebuchet MS"/>
            </a:endParaRPr>
          </a:p>
          <a:p>
            <a:pPr>
              <a:lnSpc>
                <a:spcPct val="100000"/>
              </a:lnSpc>
            </a:pPr>
            <a:endParaRPr dirty="0">
              <a:latin typeface="Trebuchet MS"/>
              <a:cs typeface="Trebuchet MS"/>
            </a:endParaRPr>
          </a:p>
          <a:p>
            <a:pPr>
              <a:lnSpc>
                <a:spcPct val="100000"/>
              </a:lnSpc>
              <a:spcBef>
                <a:spcPts val="80"/>
              </a:spcBef>
            </a:pPr>
            <a:endParaRPr dirty="0">
              <a:latin typeface="Trebuchet MS"/>
              <a:cs typeface="Trebuchet MS"/>
            </a:endParaRPr>
          </a:p>
          <a:p>
            <a:pPr marL="12700">
              <a:lnSpc>
                <a:spcPct val="100000"/>
              </a:lnSpc>
            </a:pPr>
            <a:r>
              <a:rPr b="1" spc="60" dirty="0">
                <a:solidFill>
                  <a:srgbClr val="FFFFFF"/>
                </a:solidFill>
                <a:latin typeface="Trebuchet MS"/>
                <a:cs typeface="Trebuchet MS"/>
              </a:rPr>
              <a:t>Mendapatkan</a:t>
            </a:r>
            <a:r>
              <a:rPr b="1" spc="15" dirty="0">
                <a:solidFill>
                  <a:srgbClr val="FFFFFF"/>
                </a:solidFill>
                <a:latin typeface="Trebuchet MS"/>
                <a:cs typeface="Trebuchet MS"/>
              </a:rPr>
              <a:t> </a:t>
            </a:r>
            <a:r>
              <a:rPr b="1" spc="10" dirty="0">
                <a:solidFill>
                  <a:srgbClr val="FFFFFF"/>
                </a:solidFill>
                <a:latin typeface="Trebuchet MS"/>
                <a:cs typeface="Trebuchet MS"/>
              </a:rPr>
              <a:t>inspirasi</a:t>
            </a:r>
            <a:r>
              <a:rPr b="1" spc="15" dirty="0">
                <a:solidFill>
                  <a:srgbClr val="FFFFFF"/>
                </a:solidFill>
                <a:latin typeface="Trebuchet MS"/>
                <a:cs typeface="Trebuchet MS"/>
              </a:rPr>
              <a:t> </a:t>
            </a:r>
            <a:r>
              <a:rPr b="1" spc="10" dirty="0">
                <a:solidFill>
                  <a:srgbClr val="FFFFFF"/>
                </a:solidFill>
                <a:latin typeface="Trebuchet MS"/>
                <a:cs typeface="Trebuchet MS"/>
              </a:rPr>
              <a:t>untuk</a:t>
            </a:r>
            <a:r>
              <a:rPr b="1" spc="15" dirty="0">
                <a:solidFill>
                  <a:srgbClr val="FFFFFF"/>
                </a:solidFill>
                <a:latin typeface="Trebuchet MS"/>
                <a:cs typeface="Trebuchet MS"/>
              </a:rPr>
              <a:t> </a:t>
            </a:r>
            <a:r>
              <a:rPr b="1" spc="10" dirty="0">
                <a:solidFill>
                  <a:srgbClr val="FFFFFF"/>
                </a:solidFill>
                <a:latin typeface="Trebuchet MS"/>
                <a:cs typeface="Trebuchet MS"/>
              </a:rPr>
              <a:t>inovasi</a:t>
            </a:r>
            <a:r>
              <a:rPr b="1" spc="20" dirty="0">
                <a:solidFill>
                  <a:srgbClr val="FFFFFF"/>
                </a:solidFill>
                <a:latin typeface="Trebuchet MS"/>
                <a:cs typeface="Trebuchet MS"/>
              </a:rPr>
              <a:t> </a:t>
            </a:r>
            <a:r>
              <a:rPr b="1" spc="85" dirty="0">
                <a:solidFill>
                  <a:srgbClr val="FFFFFF"/>
                </a:solidFill>
                <a:latin typeface="Trebuchet MS"/>
                <a:cs typeface="Trebuchet MS"/>
              </a:rPr>
              <a:t>masa</a:t>
            </a:r>
            <a:r>
              <a:rPr b="1" spc="15" dirty="0">
                <a:solidFill>
                  <a:srgbClr val="FFFFFF"/>
                </a:solidFill>
                <a:latin typeface="Trebuchet MS"/>
                <a:cs typeface="Trebuchet MS"/>
              </a:rPr>
              <a:t> </a:t>
            </a:r>
            <a:r>
              <a:rPr b="1" spc="-10" dirty="0">
                <a:solidFill>
                  <a:srgbClr val="FFFFFF"/>
                </a:solidFill>
                <a:latin typeface="Trebuchet MS"/>
                <a:cs typeface="Trebuchet MS"/>
              </a:rPr>
              <a:t>depan</a:t>
            </a:r>
            <a:endParaRPr dirty="0">
              <a:latin typeface="Trebuchet MS"/>
              <a:cs typeface="Trebuchet MS"/>
            </a:endParaRPr>
          </a:p>
          <a:p>
            <a:pPr marL="12700" marR="180975">
              <a:lnSpc>
                <a:spcPct val="150000"/>
              </a:lnSpc>
              <a:spcBef>
                <a:spcPts val="65"/>
              </a:spcBef>
            </a:pPr>
            <a:r>
              <a:rPr spc="50" dirty="0">
                <a:solidFill>
                  <a:srgbClr val="FFFFFF"/>
                </a:solidFill>
                <a:latin typeface="Trebuchet MS"/>
                <a:cs typeface="Trebuchet MS"/>
              </a:rPr>
              <a:t>Dengan</a:t>
            </a:r>
            <a:r>
              <a:rPr spc="130" dirty="0">
                <a:solidFill>
                  <a:srgbClr val="FFFFFF"/>
                </a:solidFill>
                <a:latin typeface="Trebuchet MS"/>
                <a:cs typeface="Trebuchet MS"/>
              </a:rPr>
              <a:t> </a:t>
            </a:r>
            <a:r>
              <a:rPr dirty="0">
                <a:solidFill>
                  <a:srgbClr val="FFFFFF"/>
                </a:solidFill>
                <a:latin typeface="Trebuchet MS"/>
                <a:cs typeface="Trebuchet MS"/>
              </a:rPr>
              <a:t>memahami</a:t>
            </a:r>
            <a:r>
              <a:rPr spc="135" dirty="0">
                <a:solidFill>
                  <a:srgbClr val="FFFFFF"/>
                </a:solidFill>
                <a:latin typeface="Trebuchet MS"/>
                <a:cs typeface="Trebuchet MS"/>
              </a:rPr>
              <a:t> </a:t>
            </a:r>
            <a:r>
              <a:rPr dirty="0">
                <a:solidFill>
                  <a:srgbClr val="FFFFFF"/>
                </a:solidFill>
                <a:latin typeface="Trebuchet MS"/>
                <a:cs typeface="Trebuchet MS"/>
              </a:rPr>
              <a:t>sejarah</a:t>
            </a:r>
            <a:r>
              <a:rPr spc="135" dirty="0">
                <a:solidFill>
                  <a:srgbClr val="FFFFFF"/>
                </a:solidFill>
                <a:latin typeface="Trebuchet MS"/>
                <a:cs typeface="Trebuchet MS"/>
              </a:rPr>
              <a:t> </a:t>
            </a:r>
            <a:r>
              <a:rPr dirty="0">
                <a:solidFill>
                  <a:srgbClr val="FFFFFF"/>
                </a:solidFill>
                <a:latin typeface="Trebuchet MS"/>
                <a:cs typeface="Trebuchet MS"/>
              </a:rPr>
              <a:t>dan</a:t>
            </a:r>
            <a:r>
              <a:rPr spc="135" dirty="0">
                <a:solidFill>
                  <a:srgbClr val="FFFFFF"/>
                </a:solidFill>
                <a:latin typeface="Trebuchet MS"/>
                <a:cs typeface="Trebuchet MS"/>
              </a:rPr>
              <a:t> </a:t>
            </a:r>
            <a:r>
              <a:rPr dirty="0">
                <a:solidFill>
                  <a:srgbClr val="FFFFFF"/>
                </a:solidFill>
                <a:latin typeface="Trebuchet MS"/>
                <a:cs typeface="Trebuchet MS"/>
              </a:rPr>
              <a:t>perkembangan</a:t>
            </a:r>
            <a:r>
              <a:rPr spc="135" dirty="0">
                <a:solidFill>
                  <a:srgbClr val="FFFFFF"/>
                </a:solidFill>
                <a:latin typeface="Trebuchet MS"/>
                <a:cs typeface="Trebuchet MS"/>
              </a:rPr>
              <a:t> </a:t>
            </a:r>
            <a:r>
              <a:rPr spc="-10" dirty="0">
                <a:solidFill>
                  <a:srgbClr val="FFFFFF"/>
                </a:solidFill>
                <a:latin typeface="Trebuchet MS"/>
                <a:cs typeface="Trebuchet MS"/>
              </a:rPr>
              <a:t>teknologi,</a:t>
            </a:r>
            <a:r>
              <a:rPr spc="135" dirty="0">
                <a:solidFill>
                  <a:srgbClr val="FFFFFF"/>
                </a:solidFill>
                <a:latin typeface="Trebuchet MS"/>
                <a:cs typeface="Trebuchet MS"/>
              </a:rPr>
              <a:t> </a:t>
            </a:r>
            <a:r>
              <a:rPr spc="55" dirty="0">
                <a:solidFill>
                  <a:srgbClr val="FFFFFF"/>
                </a:solidFill>
                <a:latin typeface="Trebuchet MS"/>
                <a:cs typeface="Trebuchet MS"/>
              </a:rPr>
              <a:t>mahasiswa</a:t>
            </a:r>
            <a:r>
              <a:rPr spc="135" dirty="0">
                <a:solidFill>
                  <a:srgbClr val="FFFFFF"/>
                </a:solidFill>
                <a:latin typeface="Trebuchet MS"/>
                <a:cs typeface="Trebuchet MS"/>
              </a:rPr>
              <a:t> </a:t>
            </a:r>
            <a:r>
              <a:rPr dirty="0">
                <a:solidFill>
                  <a:srgbClr val="FFFFFF"/>
                </a:solidFill>
                <a:latin typeface="Trebuchet MS"/>
                <a:cs typeface="Trebuchet MS"/>
              </a:rPr>
              <a:t>diharapkan</a:t>
            </a:r>
            <a:r>
              <a:rPr spc="135" dirty="0">
                <a:solidFill>
                  <a:srgbClr val="FFFFFF"/>
                </a:solidFill>
                <a:latin typeface="Trebuchet MS"/>
                <a:cs typeface="Trebuchet MS"/>
              </a:rPr>
              <a:t> </a:t>
            </a:r>
            <a:r>
              <a:rPr dirty="0">
                <a:solidFill>
                  <a:srgbClr val="FFFFFF"/>
                </a:solidFill>
                <a:latin typeface="Trebuchet MS"/>
                <a:cs typeface="Trebuchet MS"/>
              </a:rPr>
              <a:t>dapat</a:t>
            </a:r>
            <a:r>
              <a:rPr spc="130" dirty="0">
                <a:solidFill>
                  <a:srgbClr val="FFFFFF"/>
                </a:solidFill>
                <a:latin typeface="Trebuchet MS"/>
                <a:cs typeface="Trebuchet MS"/>
              </a:rPr>
              <a:t> </a:t>
            </a:r>
            <a:r>
              <a:rPr dirty="0">
                <a:solidFill>
                  <a:srgbClr val="FFFFFF"/>
                </a:solidFill>
                <a:latin typeface="Trebuchet MS"/>
                <a:cs typeface="Trebuchet MS"/>
              </a:rPr>
              <a:t>terinspirasi</a:t>
            </a:r>
            <a:r>
              <a:rPr spc="135" dirty="0">
                <a:solidFill>
                  <a:srgbClr val="FFFFFF"/>
                </a:solidFill>
                <a:latin typeface="Trebuchet MS"/>
                <a:cs typeface="Trebuchet MS"/>
              </a:rPr>
              <a:t> </a:t>
            </a:r>
            <a:r>
              <a:rPr dirty="0">
                <a:solidFill>
                  <a:srgbClr val="FFFFFF"/>
                </a:solidFill>
                <a:latin typeface="Trebuchet MS"/>
                <a:cs typeface="Trebuchet MS"/>
              </a:rPr>
              <a:t>untuk</a:t>
            </a:r>
            <a:r>
              <a:rPr spc="135" dirty="0">
                <a:solidFill>
                  <a:srgbClr val="FFFFFF"/>
                </a:solidFill>
                <a:latin typeface="Trebuchet MS"/>
                <a:cs typeface="Trebuchet MS"/>
              </a:rPr>
              <a:t> </a:t>
            </a:r>
            <a:r>
              <a:rPr spc="-10" dirty="0">
                <a:solidFill>
                  <a:srgbClr val="FFFFFF"/>
                </a:solidFill>
                <a:latin typeface="Trebuchet MS"/>
                <a:cs typeface="Trebuchet MS"/>
              </a:rPr>
              <a:t>berkontribusi </a:t>
            </a:r>
            <a:r>
              <a:rPr dirty="0">
                <a:solidFill>
                  <a:srgbClr val="FFFFFF"/>
                </a:solidFill>
                <a:latin typeface="Trebuchet MS"/>
                <a:cs typeface="Trebuchet MS"/>
              </a:rPr>
              <a:t>dalam</a:t>
            </a:r>
            <a:r>
              <a:rPr spc="120" dirty="0">
                <a:solidFill>
                  <a:srgbClr val="FFFFFF"/>
                </a:solidFill>
                <a:latin typeface="Trebuchet MS"/>
                <a:cs typeface="Trebuchet MS"/>
              </a:rPr>
              <a:t> </a:t>
            </a:r>
            <a:r>
              <a:rPr dirty="0">
                <a:solidFill>
                  <a:srgbClr val="FFFFFF"/>
                </a:solidFill>
                <a:latin typeface="Trebuchet MS"/>
                <a:cs typeface="Trebuchet MS"/>
              </a:rPr>
              <a:t>inovasi</a:t>
            </a:r>
            <a:r>
              <a:rPr spc="120" dirty="0">
                <a:solidFill>
                  <a:srgbClr val="FFFFFF"/>
                </a:solidFill>
                <a:latin typeface="Trebuchet MS"/>
                <a:cs typeface="Trebuchet MS"/>
              </a:rPr>
              <a:t> </a:t>
            </a:r>
            <a:r>
              <a:rPr dirty="0">
                <a:solidFill>
                  <a:srgbClr val="FFFFFF"/>
                </a:solidFill>
                <a:latin typeface="Trebuchet MS"/>
                <a:cs typeface="Trebuchet MS"/>
              </a:rPr>
              <a:t>teknologi</a:t>
            </a:r>
            <a:r>
              <a:rPr spc="120" dirty="0">
                <a:solidFill>
                  <a:srgbClr val="FFFFFF"/>
                </a:solidFill>
                <a:latin typeface="Trebuchet MS"/>
                <a:cs typeface="Trebuchet MS"/>
              </a:rPr>
              <a:t> </a:t>
            </a:r>
            <a:r>
              <a:rPr spc="65" dirty="0">
                <a:solidFill>
                  <a:srgbClr val="FFFFFF"/>
                </a:solidFill>
                <a:latin typeface="Trebuchet MS"/>
                <a:cs typeface="Trebuchet MS"/>
              </a:rPr>
              <a:t>yang</a:t>
            </a:r>
            <a:r>
              <a:rPr spc="120" dirty="0">
                <a:solidFill>
                  <a:srgbClr val="FFFFFF"/>
                </a:solidFill>
                <a:latin typeface="Trebuchet MS"/>
                <a:cs typeface="Trebuchet MS"/>
              </a:rPr>
              <a:t> </a:t>
            </a:r>
            <a:r>
              <a:rPr dirty="0">
                <a:solidFill>
                  <a:srgbClr val="FFFFFF"/>
                </a:solidFill>
                <a:latin typeface="Trebuchet MS"/>
                <a:cs typeface="Trebuchet MS"/>
              </a:rPr>
              <a:t>lebih</a:t>
            </a:r>
            <a:r>
              <a:rPr spc="125" dirty="0">
                <a:solidFill>
                  <a:srgbClr val="FFFFFF"/>
                </a:solidFill>
                <a:latin typeface="Trebuchet MS"/>
                <a:cs typeface="Trebuchet MS"/>
              </a:rPr>
              <a:t> </a:t>
            </a:r>
            <a:r>
              <a:rPr spc="-25" dirty="0">
                <a:solidFill>
                  <a:srgbClr val="FFFFFF"/>
                </a:solidFill>
                <a:latin typeface="Trebuchet MS"/>
                <a:cs typeface="Trebuchet MS"/>
              </a:rPr>
              <a:t>baik,</a:t>
            </a:r>
            <a:r>
              <a:rPr spc="120" dirty="0">
                <a:solidFill>
                  <a:srgbClr val="FFFFFF"/>
                </a:solidFill>
                <a:latin typeface="Trebuchet MS"/>
                <a:cs typeface="Trebuchet MS"/>
              </a:rPr>
              <a:t> </a:t>
            </a:r>
            <a:r>
              <a:rPr dirty="0">
                <a:solidFill>
                  <a:srgbClr val="FFFFFF"/>
                </a:solidFill>
                <a:latin typeface="Trebuchet MS"/>
                <a:cs typeface="Trebuchet MS"/>
              </a:rPr>
              <a:t>serta</a:t>
            </a:r>
            <a:r>
              <a:rPr spc="120" dirty="0">
                <a:solidFill>
                  <a:srgbClr val="FFFFFF"/>
                </a:solidFill>
                <a:latin typeface="Trebuchet MS"/>
                <a:cs typeface="Trebuchet MS"/>
              </a:rPr>
              <a:t> </a:t>
            </a:r>
            <a:r>
              <a:rPr dirty="0">
                <a:solidFill>
                  <a:srgbClr val="FFFFFF"/>
                </a:solidFill>
                <a:latin typeface="Trebuchet MS"/>
                <a:cs typeface="Trebuchet MS"/>
              </a:rPr>
              <a:t>menerapkan</a:t>
            </a:r>
            <a:r>
              <a:rPr spc="120" dirty="0">
                <a:solidFill>
                  <a:srgbClr val="FFFFFF"/>
                </a:solidFill>
                <a:latin typeface="Trebuchet MS"/>
                <a:cs typeface="Trebuchet MS"/>
              </a:rPr>
              <a:t> </a:t>
            </a:r>
            <a:r>
              <a:rPr dirty="0">
                <a:solidFill>
                  <a:srgbClr val="FFFFFF"/>
                </a:solidFill>
                <a:latin typeface="Trebuchet MS"/>
                <a:cs typeface="Trebuchet MS"/>
              </a:rPr>
              <a:t>pengetahuan</a:t>
            </a:r>
            <a:r>
              <a:rPr spc="125" dirty="0">
                <a:solidFill>
                  <a:srgbClr val="FFFFFF"/>
                </a:solidFill>
                <a:latin typeface="Trebuchet MS"/>
                <a:cs typeface="Trebuchet MS"/>
              </a:rPr>
              <a:t> </a:t>
            </a:r>
            <a:r>
              <a:rPr dirty="0">
                <a:solidFill>
                  <a:srgbClr val="FFFFFF"/>
                </a:solidFill>
                <a:latin typeface="Trebuchet MS"/>
                <a:cs typeface="Trebuchet MS"/>
              </a:rPr>
              <a:t>dan</a:t>
            </a:r>
            <a:r>
              <a:rPr spc="120" dirty="0">
                <a:solidFill>
                  <a:srgbClr val="FFFFFF"/>
                </a:solidFill>
                <a:latin typeface="Trebuchet MS"/>
                <a:cs typeface="Trebuchet MS"/>
              </a:rPr>
              <a:t> </a:t>
            </a:r>
            <a:r>
              <a:rPr dirty="0">
                <a:solidFill>
                  <a:srgbClr val="FFFFFF"/>
                </a:solidFill>
                <a:latin typeface="Trebuchet MS"/>
                <a:cs typeface="Trebuchet MS"/>
              </a:rPr>
              <a:t>keterampilan</a:t>
            </a:r>
            <a:r>
              <a:rPr spc="120" dirty="0">
                <a:solidFill>
                  <a:srgbClr val="FFFFFF"/>
                </a:solidFill>
                <a:latin typeface="Trebuchet MS"/>
                <a:cs typeface="Trebuchet MS"/>
              </a:rPr>
              <a:t> </a:t>
            </a:r>
            <a:r>
              <a:rPr dirty="0">
                <a:solidFill>
                  <a:srgbClr val="FFFFFF"/>
                </a:solidFill>
                <a:latin typeface="Trebuchet MS"/>
                <a:cs typeface="Trebuchet MS"/>
              </a:rPr>
              <a:t>mereka</a:t>
            </a:r>
            <a:r>
              <a:rPr spc="120" dirty="0">
                <a:solidFill>
                  <a:srgbClr val="FFFFFF"/>
                </a:solidFill>
                <a:latin typeface="Trebuchet MS"/>
                <a:cs typeface="Trebuchet MS"/>
              </a:rPr>
              <a:t> </a:t>
            </a:r>
            <a:r>
              <a:rPr dirty="0">
                <a:solidFill>
                  <a:srgbClr val="FFFFFF"/>
                </a:solidFill>
                <a:latin typeface="Trebuchet MS"/>
                <a:cs typeface="Trebuchet MS"/>
              </a:rPr>
              <a:t>untuk</a:t>
            </a:r>
            <a:r>
              <a:rPr spc="125" dirty="0">
                <a:solidFill>
                  <a:srgbClr val="FFFFFF"/>
                </a:solidFill>
                <a:latin typeface="Trebuchet MS"/>
                <a:cs typeface="Trebuchet MS"/>
              </a:rPr>
              <a:t> </a:t>
            </a:r>
            <a:r>
              <a:rPr spc="-10" dirty="0">
                <a:solidFill>
                  <a:srgbClr val="FFFFFF"/>
                </a:solidFill>
                <a:latin typeface="Trebuchet MS"/>
                <a:cs typeface="Trebuchet MS"/>
              </a:rPr>
              <a:t>menciptakan </a:t>
            </a:r>
            <a:r>
              <a:rPr spc="50" dirty="0">
                <a:solidFill>
                  <a:srgbClr val="FFFFFF"/>
                </a:solidFill>
                <a:latin typeface="Trebuchet MS"/>
                <a:cs typeface="Trebuchet MS"/>
              </a:rPr>
              <a:t>dampak</a:t>
            </a:r>
            <a:r>
              <a:rPr spc="-50" dirty="0">
                <a:solidFill>
                  <a:srgbClr val="FFFFFF"/>
                </a:solidFill>
                <a:latin typeface="Trebuchet MS"/>
                <a:cs typeface="Trebuchet MS"/>
              </a:rPr>
              <a:t> </a:t>
            </a:r>
            <a:r>
              <a:rPr spc="-10" dirty="0">
                <a:solidFill>
                  <a:srgbClr val="FFFFFF"/>
                </a:solidFill>
                <a:latin typeface="Trebuchet MS"/>
                <a:cs typeface="Trebuchet MS"/>
              </a:rPr>
              <a:t>positif.</a:t>
            </a:r>
            <a:endParaRPr dirty="0">
              <a:latin typeface="Trebuchet MS"/>
              <a:cs typeface="Trebuchet MS"/>
            </a:endParaRPr>
          </a:p>
        </p:txBody>
      </p:sp>
      <p:pic>
        <p:nvPicPr>
          <p:cNvPr id="10" name="object 10">
            <a:hlinkClick r:id="rId3"/>
          </p:cNvPr>
          <p:cNvPicPr/>
          <p:nvPr/>
        </p:nvPicPr>
        <p:blipFill>
          <a:blip r:embed="rId4" cstate="print"/>
          <a:stretch>
            <a:fillRect/>
          </a:stretch>
        </p:blipFill>
        <p:spPr>
          <a:xfrm>
            <a:off x="10669715" y="6503670"/>
            <a:ext cx="1400174" cy="2857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08169" y="0"/>
            <a:ext cx="1684020" cy="2868295"/>
          </a:xfrm>
          <a:custGeom>
            <a:avLst/>
            <a:gdLst/>
            <a:ahLst/>
            <a:cxnLst/>
            <a:rect l="l" t="t" r="r" b="b"/>
            <a:pathLst>
              <a:path w="1684020" h="2868295">
                <a:moveTo>
                  <a:pt x="1683830" y="2868298"/>
                </a:moveTo>
                <a:lnTo>
                  <a:pt x="1635011" y="2814244"/>
                </a:lnTo>
                <a:lnTo>
                  <a:pt x="1592796" y="2769427"/>
                </a:lnTo>
                <a:lnTo>
                  <a:pt x="1551194" y="2726720"/>
                </a:lnTo>
                <a:lnTo>
                  <a:pt x="1510122" y="2686057"/>
                </a:lnTo>
                <a:lnTo>
                  <a:pt x="1469501" y="2647369"/>
                </a:lnTo>
                <a:lnTo>
                  <a:pt x="1429248" y="2610588"/>
                </a:lnTo>
                <a:lnTo>
                  <a:pt x="1389284" y="2575645"/>
                </a:lnTo>
                <a:lnTo>
                  <a:pt x="1349527" y="2542473"/>
                </a:lnTo>
                <a:lnTo>
                  <a:pt x="1309896" y="2511002"/>
                </a:lnTo>
                <a:lnTo>
                  <a:pt x="1270310" y="2481166"/>
                </a:lnTo>
                <a:lnTo>
                  <a:pt x="1230688" y="2452895"/>
                </a:lnTo>
                <a:lnTo>
                  <a:pt x="1190949" y="2426121"/>
                </a:lnTo>
                <a:lnTo>
                  <a:pt x="1151013" y="2400776"/>
                </a:lnTo>
                <a:lnTo>
                  <a:pt x="1110798" y="2376792"/>
                </a:lnTo>
                <a:lnTo>
                  <a:pt x="1070223" y="2354101"/>
                </a:lnTo>
                <a:lnTo>
                  <a:pt x="1029208" y="2332634"/>
                </a:lnTo>
                <a:lnTo>
                  <a:pt x="987671" y="2312324"/>
                </a:lnTo>
                <a:lnTo>
                  <a:pt x="945531" y="2293101"/>
                </a:lnTo>
                <a:lnTo>
                  <a:pt x="902708" y="2274898"/>
                </a:lnTo>
                <a:lnTo>
                  <a:pt x="859120" y="2257647"/>
                </a:lnTo>
                <a:lnTo>
                  <a:pt x="814686" y="2241278"/>
                </a:lnTo>
                <a:lnTo>
                  <a:pt x="769326" y="2225725"/>
                </a:lnTo>
                <a:lnTo>
                  <a:pt x="722958" y="2210918"/>
                </a:lnTo>
                <a:lnTo>
                  <a:pt x="675502" y="2196790"/>
                </a:lnTo>
                <a:lnTo>
                  <a:pt x="626877" y="2183272"/>
                </a:lnTo>
                <a:lnTo>
                  <a:pt x="577001" y="2170296"/>
                </a:lnTo>
                <a:lnTo>
                  <a:pt x="525793" y="2157794"/>
                </a:lnTo>
                <a:lnTo>
                  <a:pt x="471980" y="2146064"/>
                </a:lnTo>
                <a:lnTo>
                  <a:pt x="421485" y="2131544"/>
                </a:lnTo>
                <a:lnTo>
                  <a:pt x="374239" y="2114347"/>
                </a:lnTo>
                <a:lnTo>
                  <a:pt x="330172" y="2094588"/>
                </a:lnTo>
                <a:lnTo>
                  <a:pt x="289215" y="2072380"/>
                </a:lnTo>
                <a:lnTo>
                  <a:pt x="251298" y="2047838"/>
                </a:lnTo>
                <a:lnTo>
                  <a:pt x="216352" y="2021074"/>
                </a:lnTo>
                <a:lnTo>
                  <a:pt x="184306" y="1992204"/>
                </a:lnTo>
                <a:lnTo>
                  <a:pt x="155092" y="1961341"/>
                </a:lnTo>
                <a:lnTo>
                  <a:pt x="128639" y="1928598"/>
                </a:lnTo>
                <a:lnTo>
                  <a:pt x="104877" y="1894091"/>
                </a:lnTo>
                <a:lnTo>
                  <a:pt x="83739" y="1857933"/>
                </a:lnTo>
                <a:lnTo>
                  <a:pt x="65152" y="1820237"/>
                </a:lnTo>
                <a:lnTo>
                  <a:pt x="49049" y="1781118"/>
                </a:lnTo>
                <a:lnTo>
                  <a:pt x="35359" y="1740690"/>
                </a:lnTo>
                <a:lnTo>
                  <a:pt x="24013" y="1699067"/>
                </a:lnTo>
                <a:lnTo>
                  <a:pt x="14941" y="1656362"/>
                </a:lnTo>
                <a:lnTo>
                  <a:pt x="8073" y="1612689"/>
                </a:lnTo>
                <a:lnTo>
                  <a:pt x="3340" y="1568163"/>
                </a:lnTo>
                <a:lnTo>
                  <a:pt x="672" y="1522898"/>
                </a:lnTo>
                <a:lnTo>
                  <a:pt x="0" y="1477006"/>
                </a:lnTo>
                <a:lnTo>
                  <a:pt x="1253" y="1430603"/>
                </a:lnTo>
                <a:lnTo>
                  <a:pt x="4363" y="1383802"/>
                </a:lnTo>
                <a:lnTo>
                  <a:pt x="15409" y="1312226"/>
                </a:lnTo>
                <a:lnTo>
                  <a:pt x="24498" y="1275157"/>
                </a:lnTo>
                <a:lnTo>
                  <a:pt x="35750" y="1237255"/>
                </a:lnTo>
                <a:lnTo>
                  <a:pt x="49004" y="1198538"/>
                </a:lnTo>
                <a:lnTo>
                  <a:pt x="64099" y="1159022"/>
                </a:lnTo>
                <a:lnTo>
                  <a:pt x="80875" y="1118722"/>
                </a:lnTo>
                <a:lnTo>
                  <a:pt x="99172" y="1077656"/>
                </a:lnTo>
                <a:lnTo>
                  <a:pt x="118827" y="1035840"/>
                </a:lnTo>
                <a:lnTo>
                  <a:pt x="139681" y="993290"/>
                </a:lnTo>
                <a:lnTo>
                  <a:pt x="161572" y="950023"/>
                </a:lnTo>
                <a:lnTo>
                  <a:pt x="184341" y="906055"/>
                </a:lnTo>
                <a:lnTo>
                  <a:pt x="207826" y="861402"/>
                </a:lnTo>
                <a:lnTo>
                  <a:pt x="280969" y="723499"/>
                </a:lnTo>
                <a:lnTo>
                  <a:pt x="305712" y="676272"/>
                </a:lnTo>
                <a:lnTo>
                  <a:pt x="330366" y="628441"/>
                </a:lnTo>
                <a:lnTo>
                  <a:pt x="354772" y="580025"/>
                </a:lnTo>
                <a:lnTo>
                  <a:pt x="378769" y="531039"/>
                </a:lnTo>
                <a:lnTo>
                  <a:pt x="402197" y="481499"/>
                </a:lnTo>
                <a:lnTo>
                  <a:pt x="424893" y="431422"/>
                </a:lnTo>
                <a:lnTo>
                  <a:pt x="446699" y="380825"/>
                </a:lnTo>
                <a:lnTo>
                  <a:pt x="467452" y="329723"/>
                </a:lnTo>
                <a:lnTo>
                  <a:pt x="486993" y="278133"/>
                </a:lnTo>
                <a:lnTo>
                  <a:pt x="505160" y="226072"/>
                </a:lnTo>
                <a:lnTo>
                  <a:pt x="521793" y="173556"/>
                </a:lnTo>
                <a:lnTo>
                  <a:pt x="536731" y="120601"/>
                </a:lnTo>
                <a:lnTo>
                  <a:pt x="549813" y="67223"/>
                </a:lnTo>
                <a:lnTo>
                  <a:pt x="562334" y="0"/>
                </a:lnTo>
                <a:lnTo>
                  <a:pt x="1683830" y="0"/>
                </a:lnTo>
                <a:lnTo>
                  <a:pt x="1683830" y="2868298"/>
                </a:lnTo>
                <a:close/>
              </a:path>
            </a:pathLst>
          </a:custGeom>
          <a:solidFill>
            <a:srgbClr val="B6C3B5"/>
          </a:solidFill>
        </p:spPr>
        <p:txBody>
          <a:bodyPr wrap="square" lIns="0" tIns="0" rIns="0" bIns="0" rtlCol="0"/>
          <a:lstStyle/>
          <a:p>
            <a:endParaRPr/>
          </a:p>
        </p:txBody>
      </p:sp>
      <p:pic>
        <p:nvPicPr>
          <p:cNvPr id="3" name="object 3"/>
          <p:cNvPicPr/>
          <p:nvPr/>
        </p:nvPicPr>
        <p:blipFill>
          <a:blip r:embed="rId2" cstate="print"/>
          <a:stretch>
            <a:fillRect/>
          </a:stretch>
        </p:blipFill>
        <p:spPr>
          <a:xfrm>
            <a:off x="0" y="-19050"/>
            <a:ext cx="4709784" cy="6896100"/>
          </a:xfrm>
          <a:prstGeom prst="rect">
            <a:avLst/>
          </a:prstGeom>
        </p:spPr>
      </p:pic>
      <p:sp>
        <p:nvSpPr>
          <p:cNvPr id="4" name="object 4"/>
          <p:cNvSpPr/>
          <p:nvPr/>
        </p:nvSpPr>
        <p:spPr>
          <a:xfrm>
            <a:off x="10759038" y="6"/>
            <a:ext cx="1434465" cy="3557904"/>
          </a:xfrm>
          <a:custGeom>
            <a:avLst/>
            <a:gdLst/>
            <a:ahLst/>
            <a:cxnLst/>
            <a:rect l="l" t="t" r="r" b="b"/>
            <a:pathLst>
              <a:path w="1434465" h="3557904">
                <a:moveTo>
                  <a:pt x="1434174" y="3557386"/>
                </a:moveTo>
                <a:lnTo>
                  <a:pt x="1414495" y="3522703"/>
                </a:lnTo>
                <a:lnTo>
                  <a:pt x="1393766" y="3487567"/>
                </a:lnTo>
                <a:lnTo>
                  <a:pt x="1370935" y="3451525"/>
                </a:lnTo>
                <a:lnTo>
                  <a:pt x="1344954" y="3414123"/>
                </a:lnTo>
                <a:lnTo>
                  <a:pt x="1314770" y="3374909"/>
                </a:lnTo>
                <a:lnTo>
                  <a:pt x="1279335" y="3333429"/>
                </a:lnTo>
                <a:lnTo>
                  <a:pt x="1237597" y="3289231"/>
                </a:lnTo>
                <a:lnTo>
                  <a:pt x="1188505" y="3241861"/>
                </a:lnTo>
                <a:lnTo>
                  <a:pt x="1158181" y="3214903"/>
                </a:lnTo>
                <a:lnTo>
                  <a:pt x="1124210" y="3186532"/>
                </a:lnTo>
                <a:lnTo>
                  <a:pt x="1087104" y="3156929"/>
                </a:lnTo>
                <a:lnTo>
                  <a:pt x="1047378" y="3126275"/>
                </a:lnTo>
                <a:lnTo>
                  <a:pt x="1005545" y="3094753"/>
                </a:lnTo>
                <a:lnTo>
                  <a:pt x="962118" y="3062544"/>
                </a:lnTo>
                <a:lnTo>
                  <a:pt x="917612" y="3029828"/>
                </a:lnTo>
                <a:lnTo>
                  <a:pt x="872539" y="2996788"/>
                </a:lnTo>
                <a:lnTo>
                  <a:pt x="827412" y="2963605"/>
                </a:lnTo>
                <a:lnTo>
                  <a:pt x="782746" y="2930460"/>
                </a:lnTo>
                <a:lnTo>
                  <a:pt x="739054" y="2897536"/>
                </a:lnTo>
                <a:lnTo>
                  <a:pt x="696849" y="2865013"/>
                </a:lnTo>
                <a:lnTo>
                  <a:pt x="656645" y="2833072"/>
                </a:lnTo>
                <a:lnTo>
                  <a:pt x="618955" y="2801897"/>
                </a:lnTo>
                <a:lnTo>
                  <a:pt x="584293" y="2771667"/>
                </a:lnTo>
                <a:lnTo>
                  <a:pt x="539930" y="2731795"/>
                </a:lnTo>
                <a:lnTo>
                  <a:pt x="496900" y="2693001"/>
                </a:lnTo>
                <a:lnTo>
                  <a:pt x="455380" y="2655034"/>
                </a:lnTo>
                <a:lnTo>
                  <a:pt x="415552" y="2617644"/>
                </a:lnTo>
                <a:lnTo>
                  <a:pt x="377595" y="2580579"/>
                </a:lnTo>
                <a:lnTo>
                  <a:pt x="341687" y="2543589"/>
                </a:lnTo>
                <a:lnTo>
                  <a:pt x="308010" y="2506422"/>
                </a:lnTo>
                <a:lnTo>
                  <a:pt x="276742" y="2468827"/>
                </a:lnTo>
                <a:lnTo>
                  <a:pt x="248063" y="2430554"/>
                </a:lnTo>
                <a:lnTo>
                  <a:pt x="222153" y="2391351"/>
                </a:lnTo>
                <a:lnTo>
                  <a:pt x="199191" y="2350968"/>
                </a:lnTo>
                <a:lnTo>
                  <a:pt x="177114" y="2306330"/>
                </a:lnTo>
                <a:lnTo>
                  <a:pt x="158025" y="2262373"/>
                </a:lnTo>
                <a:lnTo>
                  <a:pt x="141923" y="2218540"/>
                </a:lnTo>
                <a:lnTo>
                  <a:pt x="128810" y="2174274"/>
                </a:lnTo>
                <a:lnTo>
                  <a:pt x="118684" y="2129018"/>
                </a:lnTo>
                <a:lnTo>
                  <a:pt x="111546" y="2082215"/>
                </a:lnTo>
                <a:lnTo>
                  <a:pt x="107397" y="2033309"/>
                </a:lnTo>
                <a:lnTo>
                  <a:pt x="106235" y="1981742"/>
                </a:lnTo>
                <a:lnTo>
                  <a:pt x="108061" y="1926958"/>
                </a:lnTo>
                <a:lnTo>
                  <a:pt x="112874" y="1868400"/>
                </a:lnTo>
                <a:lnTo>
                  <a:pt x="118721" y="1826724"/>
                </a:lnTo>
                <a:lnTo>
                  <a:pt x="127572" y="1782739"/>
                </a:lnTo>
                <a:lnTo>
                  <a:pt x="139008" y="1736746"/>
                </a:lnTo>
                <a:lnTo>
                  <a:pt x="152610" y="1689048"/>
                </a:lnTo>
                <a:lnTo>
                  <a:pt x="167959" y="1639948"/>
                </a:lnTo>
                <a:lnTo>
                  <a:pt x="184636" y="1589749"/>
                </a:lnTo>
                <a:lnTo>
                  <a:pt x="202222" y="1538751"/>
                </a:lnTo>
                <a:lnTo>
                  <a:pt x="220298" y="1487259"/>
                </a:lnTo>
                <a:lnTo>
                  <a:pt x="238444" y="1435575"/>
                </a:lnTo>
                <a:lnTo>
                  <a:pt x="256243" y="1384000"/>
                </a:lnTo>
                <a:lnTo>
                  <a:pt x="273274" y="1332838"/>
                </a:lnTo>
                <a:lnTo>
                  <a:pt x="289119" y="1282390"/>
                </a:lnTo>
                <a:lnTo>
                  <a:pt x="303358" y="1232960"/>
                </a:lnTo>
                <a:lnTo>
                  <a:pt x="315573" y="1184850"/>
                </a:lnTo>
                <a:lnTo>
                  <a:pt x="325345" y="1138363"/>
                </a:lnTo>
                <a:lnTo>
                  <a:pt x="335173" y="1085932"/>
                </a:lnTo>
                <a:lnTo>
                  <a:pt x="345037" y="1033852"/>
                </a:lnTo>
                <a:lnTo>
                  <a:pt x="354621" y="982184"/>
                </a:lnTo>
                <a:lnTo>
                  <a:pt x="363606" y="930987"/>
                </a:lnTo>
                <a:lnTo>
                  <a:pt x="371675" y="880318"/>
                </a:lnTo>
                <a:lnTo>
                  <a:pt x="378511" y="830239"/>
                </a:lnTo>
                <a:lnTo>
                  <a:pt x="383797" y="780806"/>
                </a:lnTo>
                <a:lnTo>
                  <a:pt x="387215" y="732081"/>
                </a:lnTo>
                <a:lnTo>
                  <a:pt x="388448" y="684122"/>
                </a:lnTo>
                <a:lnTo>
                  <a:pt x="387179" y="636988"/>
                </a:lnTo>
                <a:lnTo>
                  <a:pt x="383090" y="590738"/>
                </a:lnTo>
                <a:lnTo>
                  <a:pt x="375864" y="545431"/>
                </a:lnTo>
                <a:lnTo>
                  <a:pt x="365184" y="501127"/>
                </a:lnTo>
                <a:lnTo>
                  <a:pt x="335334" y="418869"/>
                </a:lnTo>
                <a:lnTo>
                  <a:pt x="302120" y="345104"/>
                </a:lnTo>
                <a:lnTo>
                  <a:pt x="266540" y="279502"/>
                </a:lnTo>
                <a:lnTo>
                  <a:pt x="229591" y="221735"/>
                </a:lnTo>
                <a:lnTo>
                  <a:pt x="192270" y="171472"/>
                </a:lnTo>
                <a:lnTo>
                  <a:pt x="155575" y="128384"/>
                </a:lnTo>
                <a:lnTo>
                  <a:pt x="120503" y="92142"/>
                </a:lnTo>
                <a:lnTo>
                  <a:pt x="88051" y="62416"/>
                </a:lnTo>
                <a:lnTo>
                  <a:pt x="34996" y="21195"/>
                </a:lnTo>
                <a:lnTo>
                  <a:pt x="4391" y="2086"/>
                </a:lnTo>
                <a:lnTo>
                  <a:pt x="0" y="0"/>
                </a:lnTo>
              </a:path>
            </a:pathLst>
          </a:custGeom>
          <a:ln w="28574">
            <a:solidFill>
              <a:srgbClr val="FFFFFF"/>
            </a:solidFill>
          </a:ln>
        </p:spPr>
        <p:txBody>
          <a:bodyPr wrap="square" lIns="0" tIns="0" rIns="0" bIns="0" rtlCol="0"/>
          <a:lstStyle/>
          <a:p>
            <a:endParaRPr/>
          </a:p>
        </p:txBody>
      </p:sp>
      <p:sp>
        <p:nvSpPr>
          <p:cNvPr id="5" name="object 5"/>
          <p:cNvSpPr/>
          <p:nvPr/>
        </p:nvSpPr>
        <p:spPr>
          <a:xfrm>
            <a:off x="10752887" y="3810927"/>
            <a:ext cx="1439545" cy="2159000"/>
          </a:xfrm>
          <a:custGeom>
            <a:avLst/>
            <a:gdLst/>
            <a:ahLst/>
            <a:cxnLst/>
            <a:rect l="l" t="t" r="r" b="b"/>
            <a:pathLst>
              <a:path w="1439545" h="2159000">
                <a:moveTo>
                  <a:pt x="14287" y="2133600"/>
                </a:moveTo>
                <a:lnTo>
                  <a:pt x="9740" y="2133600"/>
                </a:lnTo>
                <a:lnTo>
                  <a:pt x="11366" y="2137410"/>
                </a:lnTo>
                <a:lnTo>
                  <a:pt x="14287" y="2133600"/>
                </a:lnTo>
                <a:close/>
              </a:path>
              <a:path w="1439545" h="2159000">
                <a:moveTo>
                  <a:pt x="1013294" y="1374355"/>
                </a:moveTo>
                <a:lnTo>
                  <a:pt x="1007897" y="1323251"/>
                </a:lnTo>
                <a:lnTo>
                  <a:pt x="1002207" y="1295069"/>
                </a:lnTo>
                <a:lnTo>
                  <a:pt x="1002207" y="1399908"/>
                </a:lnTo>
                <a:lnTo>
                  <a:pt x="996505" y="1436801"/>
                </a:lnTo>
                <a:lnTo>
                  <a:pt x="958100" y="1498828"/>
                </a:lnTo>
                <a:lnTo>
                  <a:pt x="924128" y="1518361"/>
                </a:lnTo>
                <a:lnTo>
                  <a:pt x="885621" y="1523822"/>
                </a:lnTo>
                <a:lnTo>
                  <a:pt x="864285" y="1516938"/>
                </a:lnTo>
                <a:lnTo>
                  <a:pt x="848258" y="1503006"/>
                </a:lnTo>
                <a:lnTo>
                  <a:pt x="837463" y="1484198"/>
                </a:lnTo>
                <a:lnTo>
                  <a:pt x="833666" y="1469745"/>
                </a:lnTo>
                <a:lnTo>
                  <a:pt x="829729" y="1470507"/>
                </a:lnTo>
                <a:lnTo>
                  <a:pt x="829538" y="1470507"/>
                </a:lnTo>
                <a:lnTo>
                  <a:pt x="828446" y="1464030"/>
                </a:lnTo>
                <a:lnTo>
                  <a:pt x="828408" y="1463179"/>
                </a:lnTo>
                <a:lnTo>
                  <a:pt x="828306" y="1461173"/>
                </a:lnTo>
                <a:lnTo>
                  <a:pt x="831519" y="1460779"/>
                </a:lnTo>
                <a:lnTo>
                  <a:pt x="831583" y="1461173"/>
                </a:lnTo>
                <a:lnTo>
                  <a:pt x="831811" y="1462684"/>
                </a:lnTo>
                <a:lnTo>
                  <a:pt x="833666" y="1469745"/>
                </a:lnTo>
                <a:lnTo>
                  <a:pt x="835431" y="1469415"/>
                </a:lnTo>
                <a:lnTo>
                  <a:pt x="835774" y="1464030"/>
                </a:lnTo>
                <a:lnTo>
                  <a:pt x="835888" y="1462684"/>
                </a:lnTo>
                <a:lnTo>
                  <a:pt x="836091" y="1460779"/>
                </a:lnTo>
                <a:lnTo>
                  <a:pt x="839647" y="1427086"/>
                </a:lnTo>
                <a:lnTo>
                  <a:pt x="847115" y="1392301"/>
                </a:lnTo>
                <a:lnTo>
                  <a:pt x="874585" y="1325854"/>
                </a:lnTo>
                <a:lnTo>
                  <a:pt x="898664" y="1291920"/>
                </a:lnTo>
                <a:lnTo>
                  <a:pt x="936307" y="1263586"/>
                </a:lnTo>
                <a:lnTo>
                  <a:pt x="952525" y="1258976"/>
                </a:lnTo>
                <a:lnTo>
                  <a:pt x="968349" y="1261706"/>
                </a:lnTo>
                <a:lnTo>
                  <a:pt x="989393" y="1294409"/>
                </a:lnTo>
                <a:lnTo>
                  <a:pt x="992632" y="1307211"/>
                </a:lnTo>
                <a:lnTo>
                  <a:pt x="995603" y="1320647"/>
                </a:lnTo>
                <a:lnTo>
                  <a:pt x="998054" y="1334643"/>
                </a:lnTo>
                <a:lnTo>
                  <a:pt x="999998" y="1348701"/>
                </a:lnTo>
                <a:lnTo>
                  <a:pt x="1001471" y="1362798"/>
                </a:lnTo>
                <a:lnTo>
                  <a:pt x="1002207" y="1399908"/>
                </a:lnTo>
                <a:lnTo>
                  <a:pt x="1002207" y="1295069"/>
                </a:lnTo>
                <a:lnTo>
                  <a:pt x="982548" y="1258976"/>
                </a:lnTo>
                <a:lnTo>
                  <a:pt x="960361" y="1246149"/>
                </a:lnTo>
                <a:lnTo>
                  <a:pt x="929919" y="1252486"/>
                </a:lnTo>
                <a:lnTo>
                  <a:pt x="879703" y="1293228"/>
                </a:lnTo>
                <a:lnTo>
                  <a:pt x="856043" y="1330642"/>
                </a:lnTo>
                <a:lnTo>
                  <a:pt x="838339" y="1371231"/>
                </a:lnTo>
                <a:lnTo>
                  <a:pt x="825068" y="1416824"/>
                </a:lnTo>
                <a:lnTo>
                  <a:pt x="822388" y="1441107"/>
                </a:lnTo>
                <a:lnTo>
                  <a:pt x="824585" y="1464691"/>
                </a:lnTo>
                <a:lnTo>
                  <a:pt x="826096" y="1471218"/>
                </a:lnTo>
                <a:lnTo>
                  <a:pt x="829538" y="1470545"/>
                </a:lnTo>
                <a:lnTo>
                  <a:pt x="829652" y="1471218"/>
                </a:lnTo>
                <a:lnTo>
                  <a:pt x="847699" y="1513205"/>
                </a:lnTo>
                <a:lnTo>
                  <a:pt x="897572" y="1532686"/>
                </a:lnTo>
                <a:lnTo>
                  <a:pt x="915758" y="1530045"/>
                </a:lnTo>
                <a:lnTo>
                  <a:pt x="968248" y="1502003"/>
                </a:lnTo>
                <a:lnTo>
                  <a:pt x="992987" y="1470507"/>
                </a:lnTo>
                <a:lnTo>
                  <a:pt x="1007872" y="1432699"/>
                </a:lnTo>
                <a:lnTo>
                  <a:pt x="1013193" y="1393113"/>
                </a:lnTo>
                <a:lnTo>
                  <a:pt x="1013294" y="1374355"/>
                </a:lnTo>
                <a:close/>
              </a:path>
              <a:path w="1439545" h="2159000">
                <a:moveTo>
                  <a:pt x="1166812" y="364642"/>
                </a:moveTo>
                <a:lnTo>
                  <a:pt x="1149642" y="325742"/>
                </a:lnTo>
                <a:lnTo>
                  <a:pt x="1092301" y="301625"/>
                </a:lnTo>
                <a:lnTo>
                  <a:pt x="1088402" y="300202"/>
                </a:lnTo>
                <a:lnTo>
                  <a:pt x="1037831" y="290347"/>
                </a:lnTo>
                <a:lnTo>
                  <a:pt x="985824" y="287413"/>
                </a:lnTo>
                <a:lnTo>
                  <a:pt x="933615" y="290728"/>
                </a:lnTo>
                <a:lnTo>
                  <a:pt x="882472" y="299593"/>
                </a:lnTo>
                <a:lnTo>
                  <a:pt x="833628" y="313347"/>
                </a:lnTo>
                <a:lnTo>
                  <a:pt x="791756" y="330428"/>
                </a:lnTo>
                <a:lnTo>
                  <a:pt x="752005" y="351891"/>
                </a:lnTo>
                <a:lnTo>
                  <a:pt x="711708" y="380022"/>
                </a:lnTo>
                <a:lnTo>
                  <a:pt x="678929" y="416445"/>
                </a:lnTo>
                <a:lnTo>
                  <a:pt x="667359" y="455269"/>
                </a:lnTo>
                <a:lnTo>
                  <a:pt x="670699" y="474814"/>
                </a:lnTo>
                <a:lnTo>
                  <a:pt x="698042" y="510603"/>
                </a:lnTo>
                <a:lnTo>
                  <a:pt x="741921" y="529463"/>
                </a:lnTo>
                <a:lnTo>
                  <a:pt x="798766" y="533501"/>
                </a:lnTo>
                <a:lnTo>
                  <a:pt x="831430" y="530720"/>
                </a:lnTo>
                <a:lnTo>
                  <a:pt x="863815" y="525284"/>
                </a:lnTo>
                <a:lnTo>
                  <a:pt x="895565" y="517931"/>
                </a:lnTo>
                <a:lnTo>
                  <a:pt x="912431" y="513600"/>
                </a:lnTo>
                <a:lnTo>
                  <a:pt x="923163" y="510857"/>
                </a:lnTo>
                <a:lnTo>
                  <a:pt x="977861" y="494080"/>
                </a:lnTo>
                <a:lnTo>
                  <a:pt x="1005090" y="481977"/>
                </a:lnTo>
                <a:lnTo>
                  <a:pt x="1002880" y="482600"/>
                </a:lnTo>
                <a:lnTo>
                  <a:pt x="1002576" y="482600"/>
                </a:lnTo>
                <a:lnTo>
                  <a:pt x="998054" y="483704"/>
                </a:lnTo>
                <a:lnTo>
                  <a:pt x="996454" y="477278"/>
                </a:lnTo>
                <a:lnTo>
                  <a:pt x="1003274" y="474814"/>
                </a:lnTo>
                <a:lnTo>
                  <a:pt x="1002741" y="474814"/>
                </a:lnTo>
                <a:lnTo>
                  <a:pt x="981011" y="478116"/>
                </a:lnTo>
                <a:lnTo>
                  <a:pt x="960602" y="482815"/>
                </a:lnTo>
                <a:lnTo>
                  <a:pt x="920127" y="493496"/>
                </a:lnTo>
                <a:lnTo>
                  <a:pt x="894295" y="499427"/>
                </a:lnTo>
                <a:lnTo>
                  <a:pt x="868400" y="504621"/>
                </a:lnTo>
                <a:lnTo>
                  <a:pt x="842327" y="508889"/>
                </a:lnTo>
                <a:lnTo>
                  <a:pt x="816152" y="512013"/>
                </a:lnTo>
                <a:lnTo>
                  <a:pt x="795210" y="513448"/>
                </a:lnTo>
                <a:lnTo>
                  <a:pt x="769213" y="513410"/>
                </a:lnTo>
                <a:lnTo>
                  <a:pt x="723696" y="503072"/>
                </a:lnTo>
                <a:lnTo>
                  <a:pt x="687527" y="463829"/>
                </a:lnTo>
                <a:lnTo>
                  <a:pt x="687387" y="459359"/>
                </a:lnTo>
                <a:lnTo>
                  <a:pt x="686955" y="445554"/>
                </a:lnTo>
                <a:lnTo>
                  <a:pt x="705929" y="410679"/>
                </a:lnTo>
                <a:lnTo>
                  <a:pt x="736346" y="383413"/>
                </a:lnTo>
                <a:lnTo>
                  <a:pt x="772934" y="359448"/>
                </a:lnTo>
                <a:lnTo>
                  <a:pt x="811936" y="339547"/>
                </a:lnTo>
                <a:lnTo>
                  <a:pt x="860107" y="321856"/>
                </a:lnTo>
                <a:lnTo>
                  <a:pt x="910018" y="310032"/>
                </a:lnTo>
                <a:lnTo>
                  <a:pt x="983284" y="301625"/>
                </a:lnTo>
                <a:lnTo>
                  <a:pt x="1020089" y="302209"/>
                </a:lnTo>
                <a:lnTo>
                  <a:pt x="1076794" y="310591"/>
                </a:lnTo>
                <a:lnTo>
                  <a:pt x="1116482" y="322516"/>
                </a:lnTo>
                <a:lnTo>
                  <a:pt x="1150924" y="346214"/>
                </a:lnTo>
                <a:lnTo>
                  <a:pt x="1153591" y="364985"/>
                </a:lnTo>
                <a:lnTo>
                  <a:pt x="1146721" y="384556"/>
                </a:lnTo>
                <a:lnTo>
                  <a:pt x="1105192" y="427304"/>
                </a:lnTo>
                <a:lnTo>
                  <a:pt x="1072108" y="447001"/>
                </a:lnTo>
                <a:lnTo>
                  <a:pt x="1036701" y="462622"/>
                </a:lnTo>
                <a:lnTo>
                  <a:pt x="1003274" y="474814"/>
                </a:lnTo>
                <a:lnTo>
                  <a:pt x="1005890" y="474560"/>
                </a:lnTo>
                <a:lnTo>
                  <a:pt x="1005954" y="474814"/>
                </a:lnTo>
                <a:lnTo>
                  <a:pt x="1007389" y="480783"/>
                </a:lnTo>
                <a:lnTo>
                  <a:pt x="1005090" y="481977"/>
                </a:lnTo>
                <a:lnTo>
                  <a:pt x="1031405" y="474560"/>
                </a:lnTo>
                <a:lnTo>
                  <a:pt x="1072883" y="459359"/>
                </a:lnTo>
                <a:lnTo>
                  <a:pt x="1134389" y="419252"/>
                </a:lnTo>
                <a:lnTo>
                  <a:pt x="1162837" y="380314"/>
                </a:lnTo>
                <a:lnTo>
                  <a:pt x="1162900" y="380022"/>
                </a:lnTo>
                <a:lnTo>
                  <a:pt x="1166812" y="364642"/>
                </a:lnTo>
                <a:close/>
              </a:path>
              <a:path w="1439545" h="2159000">
                <a:moveTo>
                  <a:pt x="1439113" y="927100"/>
                </a:moveTo>
                <a:lnTo>
                  <a:pt x="1413713" y="927100"/>
                </a:lnTo>
                <a:lnTo>
                  <a:pt x="1401419" y="914400"/>
                </a:lnTo>
                <a:lnTo>
                  <a:pt x="1355407" y="901700"/>
                </a:lnTo>
                <a:lnTo>
                  <a:pt x="1259459" y="927100"/>
                </a:lnTo>
                <a:lnTo>
                  <a:pt x="1219060" y="952500"/>
                </a:lnTo>
                <a:lnTo>
                  <a:pt x="1186434" y="990600"/>
                </a:lnTo>
                <a:lnTo>
                  <a:pt x="1162037" y="1028700"/>
                </a:lnTo>
                <a:lnTo>
                  <a:pt x="1146327" y="1079500"/>
                </a:lnTo>
                <a:lnTo>
                  <a:pt x="1139609" y="1130300"/>
                </a:lnTo>
                <a:lnTo>
                  <a:pt x="1140891" y="1168400"/>
                </a:lnTo>
                <a:lnTo>
                  <a:pt x="1149032" y="1219200"/>
                </a:lnTo>
                <a:lnTo>
                  <a:pt x="1162926" y="1270000"/>
                </a:lnTo>
                <a:lnTo>
                  <a:pt x="1181442" y="1308100"/>
                </a:lnTo>
                <a:lnTo>
                  <a:pt x="1203452" y="1346200"/>
                </a:lnTo>
                <a:lnTo>
                  <a:pt x="1213904" y="1371600"/>
                </a:lnTo>
                <a:lnTo>
                  <a:pt x="1224762" y="1384300"/>
                </a:lnTo>
                <a:lnTo>
                  <a:pt x="1235951" y="1409700"/>
                </a:lnTo>
                <a:lnTo>
                  <a:pt x="1258900" y="1435100"/>
                </a:lnTo>
                <a:lnTo>
                  <a:pt x="1270914" y="1460500"/>
                </a:lnTo>
                <a:lnTo>
                  <a:pt x="1279474" y="1473200"/>
                </a:lnTo>
                <a:lnTo>
                  <a:pt x="1280553" y="1498600"/>
                </a:lnTo>
                <a:lnTo>
                  <a:pt x="1273454" y="1511300"/>
                </a:lnTo>
                <a:lnTo>
                  <a:pt x="1261783" y="1524000"/>
                </a:lnTo>
                <a:lnTo>
                  <a:pt x="1248003" y="1549400"/>
                </a:lnTo>
                <a:lnTo>
                  <a:pt x="1234579" y="1562100"/>
                </a:lnTo>
                <a:lnTo>
                  <a:pt x="1221778" y="1574800"/>
                </a:lnTo>
                <a:lnTo>
                  <a:pt x="1208392" y="1587500"/>
                </a:lnTo>
                <a:lnTo>
                  <a:pt x="1180871" y="1612900"/>
                </a:lnTo>
                <a:lnTo>
                  <a:pt x="1142961" y="1651000"/>
                </a:lnTo>
                <a:lnTo>
                  <a:pt x="1103325" y="1676400"/>
                </a:lnTo>
                <a:lnTo>
                  <a:pt x="1062062" y="1714500"/>
                </a:lnTo>
                <a:lnTo>
                  <a:pt x="1019289" y="1739900"/>
                </a:lnTo>
                <a:lnTo>
                  <a:pt x="975131" y="1765300"/>
                </a:lnTo>
                <a:lnTo>
                  <a:pt x="929690" y="1790700"/>
                </a:lnTo>
                <a:lnTo>
                  <a:pt x="865098" y="1816100"/>
                </a:lnTo>
                <a:lnTo>
                  <a:pt x="869861" y="1828800"/>
                </a:lnTo>
                <a:lnTo>
                  <a:pt x="860031" y="1816100"/>
                </a:lnTo>
                <a:lnTo>
                  <a:pt x="865098" y="1816100"/>
                </a:lnTo>
                <a:lnTo>
                  <a:pt x="849909" y="1790700"/>
                </a:lnTo>
                <a:lnTo>
                  <a:pt x="827455" y="1765300"/>
                </a:lnTo>
                <a:lnTo>
                  <a:pt x="802589" y="1739900"/>
                </a:lnTo>
                <a:lnTo>
                  <a:pt x="786269" y="1727200"/>
                </a:lnTo>
                <a:lnTo>
                  <a:pt x="775398" y="1714500"/>
                </a:lnTo>
                <a:lnTo>
                  <a:pt x="761949" y="1714500"/>
                </a:lnTo>
                <a:lnTo>
                  <a:pt x="732523" y="1752600"/>
                </a:lnTo>
                <a:lnTo>
                  <a:pt x="701027" y="1790700"/>
                </a:lnTo>
                <a:lnTo>
                  <a:pt x="667562" y="1828800"/>
                </a:lnTo>
                <a:lnTo>
                  <a:pt x="632256" y="1866900"/>
                </a:lnTo>
                <a:lnTo>
                  <a:pt x="595223" y="1905000"/>
                </a:lnTo>
                <a:lnTo>
                  <a:pt x="556564" y="1930400"/>
                </a:lnTo>
                <a:lnTo>
                  <a:pt x="516394" y="1955800"/>
                </a:lnTo>
                <a:lnTo>
                  <a:pt x="474840" y="1993900"/>
                </a:lnTo>
                <a:lnTo>
                  <a:pt x="431990" y="2019300"/>
                </a:lnTo>
                <a:lnTo>
                  <a:pt x="387985" y="2032000"/>
                </a:lnTo>
                <a:lnTo>
                  <a:pt x="342912" y="2057400"/>
                </a:lnTo>
                <a:lnTo>
                  <a:pt x="250050" y="2095500"/>
                </a:lnTo>
                <a:lnTo>
                  <a:pt x="106908" y="2133600"/>
                </a:lnTo>
                <a:lnTo>
                  <a:pt x="27254" y="2133600"/>
                </a:lnTo>
                <a:lnTo>
                  <a:pt x="15163" y="2146300"/>
                </a:lnTo>
                <a:lnTo>
                  <a:pt x="11366" y="2137410"/>
                </a:lnTo>
                <a:lnTo>
                  <a:pt x="4521" y="2146300"/>
                </a:lnTo>
                <a:lnTo>
                  <a:pt x="0" y="2146300"/>
                </a:lnTo>
                <a:lnTo>
                  <a:pt x="3213" y="2159000"/>
                </a:lnTo>
                <a:lnTo>
                  <a:pt x="9944" y="2159000"/>
                </a:lnTo>
                <a:lnTo>
                  <a:pt x="35166" y="2146300"/>
                </a:lnTo>
                <a:lnTo>
                  <a:pt x="110515" y="2146300"/>
                </a:lnTo>
                <a:lnTo>
                  <a:pt x="305435" y="2095500"/>
                </a:lnTo>
                <a:lnTo>
                  <a:pt x="398030" y="2057400"/>
                </a:lnTo>
                <a:lnTo>
                  <a:pt x="442747" y="2032000"/>
                </a:lnTo>
                <a:lnTo>
                  <a:pt x="486257" y="2006600"/>
                </a:lnTo>
                <a:lnTo>
                  <a:pt x="528459" y="1968500"/>
                </a:lnTo>
                <a:lnTo>
                  <a:pt x="569226" y="1943100"/>
                </a:lnTo>
                <a:lnTo>
                  <a:pt x="608482" y="1905000"/>
                </a:lnTo>
                <a:lnTo>
                  <a:pt x="646099" y="1879600"/>
                </a:lnTo>
                <a:lnTo>
                  <a:pt x="681532" y="1841500"/>
                </a:lnTo>
                <a:lnTo>
                  <a:pt x="715187" y="1803400"/>
                </a:lnTo>
                <a:lnTo>
                  <a:pt x="747014" y="1765300"/>
                </a:lnTo>
                <a:lnTo>
                  <a:pt x="770521" y="1739900"/>
                </a:lnTo>
                <a:lnTo>
                  <a:pt x="763447" y="1727200"/>
                </a:lnTo>
                <a:lnTo>
                  <a:pt x="776909" y="1727200"/>
                </a:lnTo>
                <a:lnTo>
                  <a:pt x="770521" y="1739900"/>
                </a:lnTo>
                <a:lnTo>
                  <a:pt x="789724" y="1752600"/>
                </a:lnTo>
                <a:lnTo>
                  <a:pt x="813828" y="1778000"/>
                </a:lnTo>
                <a:lnTo>
                  <a:pt x="835621" y="1803400"/>
                </a:lnTo>
                <a:lnTo>
                  <a:pt x="855002" y="1828800"/>
                </a:lnTo>
                <a:lnTo>
                  <a:pt x="856818" y="1841500"/>
                </a:lnTo>
                <a:lnTo>
                  <a:pt x="864844" y="1841500"/>
                </a:lnTo>
                <a:lnTo>
                  <a:pt x="894613" y="1828800"/>
                </a:lnTo>
                <a:lnTo>
                  <a:pt x="912469" y="1816100"/>
                </a:lnTo>
                <a:lnTo>
                  <a:pt x="958900" y="1790700"/>
                </a:lnTo>
                <a:lnTo>
                  <a:pt x="1004087" y="1765300"/>
                </a:lnTo>
                <a:lnTo>
                  <a:pt x="1047927" y="1739900"/>
                </a:lnTo>
                <a:lnTo>
                  <a:pt x="1090345" y="1714500"/>
                </a:lnTo>
                <a:lnTo>
                  <a:pt x="1131277" y="1676400"/>
                </a:lnTo>
                <a:lnTo>
                  <a:pt x="1161567" y="1651000"/>
                </a:lnTo>
                <a:lnTo>
                  <a:pt x="1190701" y="1625600"/>
                </a:lnTo>
                <a:lnTo>
                  <a:pt x="1245311" y="1574800"/>
                </a:lnTo>
                <a:lnTo>
                  <a:pt x="1269987" y="1536700"/>
                </a:lnTo>
                <a:lnTo>
                  <a:pt x="1281290" y="1524000"/>
                </a:lnTo>
                <a:lnTo>
                  <a:pt x="1290294" y="1511300"/>
                </a:lnTo>
                <a:lnTo>
                  <a:pt x="1294828" y="1498600"/>
                </a:lnTo>
                <a:lnTo>
                  <a:pt x="1294104" y="1473200"/>
                </a:lnTo>
                <a:lnTo>
                  <a:pt x="1289024" y="1460500"/>
                </a:lnTo>
                <a:lnTo>
                  <a:pt x="1254772" y="1409700"/>
                </a:lnTo>
                <a:lnTo>
                  <a:pt x="1229588" y="1371600"/>
                </a:lnTo>
                <a:lnTo>
                  <a:pt x="1206106" y="1320800"/>
                </a:lnTo>
                <a:lnTo>
                  <a:pt x="1185519" y="1282700"/>
                </a:lnTo>
                <a:lnTo>
                  <a:pt x="1169060" y="1244600"/>
                </a:lnTo>
                <a:lnTo>
                  <a:pt x="1157935" y="1193800"/>
                </a:lnTo>
                <a:lnTo>
                  <a:pt x="1153363" y="1143000"/>
                </a:lnTo>
                <a:lnTo>
                  <a:pt x="1156157" y="1104900"/>
                </a:lnTo>
                <a:lnTo>
                  <a:pt x="1166215" y="1066800"/>
                </a:lnTo>
                <a:lnTo>
                  <a:pt x="1183563" y="1016000"/>
                </a:lnTo>
                <a:lnTo>
                  <a:pt x="1208265" y="977900"/>
                </a:lnTo>
                <a:lnTo>
                  <a:pt x="1240383" y="952500"/>
                </a:lnTo>
                <a:lnTo>
                  <a:pt x="1279944" y="927100"/>
                </a:lnTo>
                <a:lnTo>
                  <a:pt x="1398524" y="927100"/>
                </a:lnTo>
                <a:lnTo>
                  <a:pt x="1436052" y="939800"/>
                </a:lnTo>
                <a:lnTo>
                  <a:pt x="1439113" y="939800"/>
                </a:lnTo>
                <a:lnTo>
                  <a:pt x="1439113" y="927100"/>
                </a:lnTo>
                <a:close/>
              </a:path>
              <a:path w="1439545" h="2159000">
                <a:moveTo>
                  <a:pt x="1439113" y="332536"/>
                </a:moveTo>
                <a:lnTo>
                  <a:pt x="1436497" y="334975"/>
                </a:lnTo>
                <a:lnTo>
                  <a:pt x="1435087" y="304800"/>
                </a:lnTo>
                <a:lnTo>
                  <a:pt x="1428115" y="254000"/>
                </a:lnTo>
                <a:lnTo>
                  <a:pt x="1415453" y="203200"/>
                </a:lnTo>
                <a:lnTo>
                  <a:pt x="1395971" y="152400"/>
                </a:lnTo>
                <a:lnTo>
                  <a:pt x="1368577" y="101600"/>
                </a:lnTo>
                <a:lnTo>
                  <a:pt x="1332153" y="63500"/>
                </a:lnTo>
                <a:lnTo>
                  <a:pt x="1288135" y="38100"/>
                </a:lnTo>
                <a:lnTo>
                  <a:pt x="1244968" y="12700"/>
                </a:lnTo>
                <a:lnTo>
                  <a:pt x="1239570" y="12700"/>
                </a:lnTo>
                <a:lnTo>
                  <a:pt x="1187856" y="0"/>
                </a:lnTo>
                <a:lnTo>
                  <a:pt x="1029157" y="0"/>
                </a:lnTo>
                <a:lnTo>
                  <a:pt x="879043" y="38100"/>
                </a:lnTo>
                <a:lnTo>
                  <a:pt x="831215" y="63500"/>
                </a:lnTo>
                <a:lnTo>
                  <a:pt x="739000" y="114300"/>
                </a:lnTo>
                <a:lnTo>
                  <a:pt x="694613" y="139700"/>
                </a:lnTo>
                <a:lnTo>
                  <a:pt x="651789" y="165100"/>
                </a:lnTo>
                <a:lnTo>
                  <a:pt x="610641" y="203200"/>
                </a:lnTo>
                <a:lnTo>
                  <a:pt x="571258" y="241300"/>
                </a:lnTo>
                <a:lnTo>
                  <a:pt x="533781" y="279400"/>
                </a:lnTo>
                <a:lnTo>
                  <a:pt x="498284" y="317500"/>
                </a:lnTo>
                <a:lnTo>
                  <a:pt x="464896" y="355600"/>
                </a:lnTo>
                <a:lnTo>
                  <a:pt x="431444" y="406400"/>
                </a:lnTo>
                <a:lnTo>
                  <a:pt x="400583" y="444500"/>
                </a:lnTo>
                <a:lnTo>
                  <a:pt x="372503" y="495300"/>
                </a:lnTo>
                <a:lnTo>
                  <a:pt x="347345" y="546100"/>
                </a:lnTo>
                <a:lnTo>
                  <a:pt x="328104" y="596900"/>
                </a:lnTo>
                <a:lnTo>
                  <a:pt x="311518" y="635000"/>
                </a:lnTo>
                <a:lnTo>
                  <a:pt x="296367" y="685800"/>
                </a:lnTo>
                <a:lnTo>
                  <a:pt x="281444" y="736600"/>
                </a:lnTo>
                <a:lnTo>
                  <a:pt x="265531" y="787400"/>
                </a:lnTo>
                <a:lnTo>
                  <a:pt x="259727" y="800100"/>
                </a:lnTo>
                <a:lnTo>
                  <a:pt x="253555" y="812800"/>
                </a:lnTo>
                <a:lnTo>
                  <a:pt x="246976" y="825500"/>
                </a:lnTo>
                <a:lnTo>
                  <a:pt x="239928" y="850900"/>
                </a:lnTo>
                <a:lnTo>
                  <a:pt x="240842" y="850900"/>
                </a:lnTo>
                <a:lnTo>
                  <a:pt x="245275" y="863600"/>
                </a:lnTo>
                <a:lnTo>
                  <a:pt x="251472" y="863600"/>
                </a:lnTo>
                <a:lnTo>
                  <a:pt x="270725" y="850900"/>
                </a:lnTo>
                <a:lnTo>
                  <a:pt x="299605" y="850900"/>
                </a:lnTo>
                <a:lnTo>
                  <a:pt x="349491" y="838200"/>
                </a:lnTo>
                <a:lnTo>
                  <a:pt x="399440" y="838200"/>
                </a:lnTo>
                <a:lnTo>
                  <a:pt x="447738" y="850900"/>
                </a:lnTo>
                <a:lnTo>
                  <a:pt x="481558" y="876300"/>
                </a:lnTo>
                <a:lnTo>
                  <a:pt x="508317" y="901700"/>
                </a:lnTo>
                <a:lnTo>
                  <a:pt x="523621" y="939800"/>
                </a:lnTo>
                <a:lnTo>
                  <a:pt x="523125" y="965200"/>
                </a:lnTo>
                <a:lnTo>
                  <a:pt x="507631" y="1016000"/>
                </a:lnTo>
                <a:lnTo>
                  <a:pt x="483044" y="1041400"/>
                </a:lnTo>
                <a:lnTo>
                  <a:pt x="452628" y="1066800"/>
                </a:lnTo>
                <a:lnTo>
                  <a:pt x="419620" y="1092200"/>
                </a:lnTo>
                <a:lnTo>
                  <a:pt x="387146" y="1117600"/>
                </a:lnTo>
                <a:lnTo>
                  <a:pt x="352831" y="1130300"/>
                </a:lnTo>
                <a:lnTo>
                  <a:pt x="317182" y="1130300"/>
                </a:lnTo>
                <a:lnTo>
                  <a:pt x="280682" y="1143000"/>
                </a:lnTo>
                <a:lnTo>
                  <a:pt x="238607" y="1143000"/>
                </a:lnTo>
                <a:lnTo>
                  <a:pt x="196977" y="1130300"/>
                </a:lnTo>
                <a:lnTo>
                  <a:pt x="156502" y="1130300"/>
                </a:lnTo>
                <a:lnTo>
                  <a:pt x="150977" y="1117600"/>
                </a:lnTo>
                <a:lnTo>
                  <a:pt x="117856" y="1104900"/>
                </a:lnTo>
                <a:lnTo>
                  <a:pt x="106311" y="1104900"/>
                </a:lnTo>
                <a:lnTo>
                  <a:pt x="75057" y="1143000"/>
                </a:lnTo>
                <a:lnTo>
                  <a:pt x="51104" y="1193800"/>
                </a:lnTo>
                <a:lnTo>
                  <a:pt x="33807" y="1244600"/>
                </a:lnTo>
                <a:lnTo>
                  <a:pt x="22504" y="1282700"/>
                </a:lnTo>
                <a:lnTo>
                  <a:pt x="16548" y="1333500"/>
                </a:lnTo>
                <a:lnTo>
                  <a:pt x="15303" y="1384300"/>
                </a:lnTo>
                <a:lnTo>
                  <a:pt x="18097" y="1435100"/>
                </a:lnTo>
                <a:lnTo>
                  <a:pt x="24295" y="1485900"/>
                </a:lnTo>
                <a:lnTo>
                  <a:pt x="33566" y="1536700"/>
                </a:lnTo>
                <a:lnTo>
                  <a:pt x="44678" y="1587500"/>
                </a:lnTo>
                <a:lnTo>
                  <a:pt x="56692" y="1638300"/>
                </a:lnTo>
                <a:lnTo>
                  <a:pt x="68656" y="1689100"/>
                </a:lnTo>
                <a:lnTo>
                  <a:pt x="79603" y="1739900"/>
                </a:lnTo>
                <a:lnTo>
                  <a:pt x="88607" y="1790700"/>
                </a:lnTo>
                <a:lnTo>
                  <a:pt x="94703" y="1841500"/>
                </a:lnTo>
                <a:lnTo>
                  <a:pt x="96939" y="1892300"/>
                </a:lnTo>
                <a:lnTo>
                  <a:pt x="94373" y="1943100"/>
                </a:lnTo>
                <a:lnTo>
                  <a:pt x="87274" y="1981200"/>
                </a:lnTo>
                <a:lnTo>
                  <a:pt x="74968" y="2032000"/>
                </a:lnTo>
                <a:lnTo>
                  <a:pt x="57238" y="2070100"/>
                </a:lnTo>
                <a:lnTo>
                  <a:pt x="33832" y="2108200"/>
                </a:lnTo>
                <a:lnTo>
                  <a:pt x="14287" y="2133600"/>
                </a:lnTo>
                <a:lnTo>
                  <a:pt x="27254" y="2133600"/>
                </a:lnTo>
                <a:lnTo>
                  <a:pt x="71539" y="2070100"/>
                </a:lnTo>
                <a:lnTo>
                  <a:pt x="89763" y="2032000"/>
                </a:lnTo>
                <a:lnTo>
                  <a:pt x="102146" y="1981200"/>
                </a:lnTo>
                <a:lnTo>
                  <a:pt x="109283" y="1930400"/>
                </a:lnTo>
                <a:lnTo>
                  <a:pt x="111747" y="1879600"/>
                </a:lnTo>
                <a:lnTo>
                  <a:pt x="110159" y="1828800"/>
                </a:lnTo>
                <a:lnTo>
                  <a:pt x="105105" y="1790700"/>
                </a:lnTo>
                <a:lnTo>
                  <a:pt x="96685" y="1739900"/>
                </a:lnTo>
                <a:lnTo>
                  <a:pt x="86169" y="1689100"/>
                </a:lnTo>
                <a:lnTo>
                  <a:pt x="74523" y="1638300"/>
                </a:lnTo>
                <a:lnTo>
                  <a:pt x="62725" y="1587500"/>
                </a:lnTo>
                <a:lnTo>
                  <a:pt x="51739" y="1536700"/>
                </a:lnTo>
                <a:lnTo>
                  <a:pt x="42532" y="1485900"/>
                </a:lnTo>
                <a:lnTo>
                  <a:pt x="36068" y="1435100"/>
                </a:lnTo>
                <a:lnTo>
                  <a:pt x="33312" y="1384300"/>
                </a:lnTo>
                <a:lnTo>
                  <a:pt x="35242" y="1333500"/>
                </a:lnTo>
                <a:lnTo>
                  <a:pt x="41503" y="1282700"/>
                </a:lnTo>
                <a:lnTo>
                  <a:pt x="52641" y="1244600"/>
                </a:lnTo>
                <a:lnTo>
                  <a:pt x="69113" y="1193800"/>
                </a:lnTo>
                <a:lnTo>
                  <a:pt x="91338" y="1155700"/>
                </a:lnTo>
                <a:lnTo>
                  <a:pt x="115404" y="1130300"/>
                </a:lnTo>
                <a:lnTo>
                  <a:pt x="108216" y="1130300"/>
                </a:lnTo>
                <a:lnTo>
                  <a:pt x="119761" y="1117600"/>
                </a:lnTo>
                <a:lnTo>
                  <a:pt x="115404" y="1130300"/>
                </a:lnTo>
                <a:lnTo>
                  <a:pt x="151955" y="1143000"/>
                </a:lnTo>
                <a:lnTo>
                  <a:pt x="197866" y="1155700"/>
                </a:lnTo>
                <a:lnTo>
                  <a:pt x="339166" y="1155700"/>
                </a:lnTo>
                <a:lnTo>
                  <a:pt x="369252" y="1143000"/>
                </a:lnTo>
                <a:lnTo>
                  <a:pt x="384289" y="1130300"/>
                </a:lnTo>
                <a:lnTo>
                  <a:pt x="426847" y="1117600"/>
                </a:lnTo>
                <a:lnTo>
                  <a:pt x="462661" y="1092200"/>
                </a:lnTo>
                <a:lnTo>
                  <a:pt x="495477" y="1054100"/>
                </a:lnTo>
                <a:lnTo>
                  <a:pt x="522528" y="1028700"/>
                </a:lnTo>
                <a:lnTo>
                  <a:pt x="540994" y="990600"/>
                </a:lnTo>
                <a:lnTo>
                  <a:pt x="546061" y="939800"/>
                </a:lnTo>
                <a:lnTo>
                  <a:pt x="535381" y="901700"/>
                </a:lnTo>
                <a:lnTo>
                  <a:pt x="511924" y="863600"/>
                </a:lnTo>
                <a:lnTo>
                  <a:pt x="478650" y="838200"/>
                </a:lnTo>
                <a:lnTo>
                  <a:pt x="472325" y="838200"/>
                </a:lnTo>
                <a:lnTo>
                  <a:pt x="434352" y="825500"/>
                </a:lnTo>
                <a:lnTo>
                  <a:pt x="387616" y="812800"/>
                </a:lnTo>
                <a:lnTo>
                  <a:pt x="339788" y="825500"/>
                </a:lnTo>
                <a:lnTo>
                  <a:pt x="292188" y="825500"/>
                </a:lnTo>
                <a:lnTo>
                  <a:pt x="266179" y="838200"/>
                </a:lnTo>
                <a:lnTo>
                  <a:pt x="257695" y="850900"/>
                </a:lnTo>
                <a:lnTo>
                  <a:pt x="246151" y="838200"/>
                </a:lnTo>
                <a:lnTo>
                  <a:pt x="266179" y="838200"/>
                </a:lnTo>
                <a:lnTo>
                  <a:pt x="277393" y="812800"/>
                </a:lnTo>
                <a:lnTo>
                  <a:pt x="294106" y="762000"/>
                </a:lnTo>
                <a:lnTo>
                  <a:pt x="309283" y="711200"/>
                </a:lnTo>
                <a:lnTo>
                  <a:pt x="324396" y="660400"/>
                </a:lnTo>
                <a:lnTo>
                  <a:pt x="340918" y="622300"/>
                </a:lnTo>
                <a:lnTo>
                  <a:pt x="361810" y="571500"/>
                </a:lnTo>
                <a:lnTo>
                  <a:pt x="385648" y="520700"/>
                </a:lnTo>
                <a:lnTo>
                  <a:pt x="412267" y="469900"/>
                </a:lnTo>
                <a:lnTo>
                  <a:pt x="441515" y="419100"/>
                </a:lnTo>
                <a:lnTo>
                  <a:pt x="469277" y="381000"/>
                </a:lnTo>
                <a:lnTo>
                  <a:pt x="498932" y="342900"/>
                </a:lnTo>
                <a:lnTo>
                  <a:pt x="530364" y="304800"/>
                </a:lnTo>
                <a:lnTo>
                  <a:pt x="563524" y="279400"/>
                </a:lnTo>
                <a:lnTo>
                  <a:pt x="598297" y="241300"/>
                </a:lnTo>
                <a:lnTo>
                  <a:pt x="634606" y="215900"/>
                </a:lnTo>
                <a:lnTo>
                  <a:pt x="672363" y="177800"/>
                </a:lnTo>
                <a:lnTo>
                  <a:pt x="711492" y="152400"/>
                </a:lnTo>
                <a:lnTo>
                  <a:pt x="751903" y="127000"/>
                </a:lnTo>
                <a:lnTo>
                  <a:pt x="795921" y="101600"/>
                </a:lnTo>
                <a:lnTo>
                  <a:pt x="841438" y="76200"/>
                </a:lnTo>
                <a:lnTo>
                  <a:pt x="888276" y="63500"/>
                </a:lnTo>
                <a:lnTo>
                  <a:pt x="985266" y="25400"/>
                </a:lnTo>
                <a:lnTo>
                  <a:pt x="1035100" y="12700"/>
                </a:lnTo>
                <a:lnTo>
                  <a:pt x="1139609" y="12700"/>
                </a:lnTo>
                <a:lnTo>
                  <a:pt x="1241602" y="38100"/>
                </a:lnTo>
                <a:lnTo>
                  <a:pt x="1288288" y="63500"/>
                </a:lnTo>
                <a:lnTo>
                  <a:pt x="1326337" y="88900"/>
                </a:lnTo>
                <a:lnTo>
                  <a:pt x="1356829" y="127000"/>
                </a:lnTo>
                <a:lnTo>
                  <a:pt x="1380426" y="165100"/>
                </a:lnTo>
                <a:lnTo>
                  <a:pt x="1397787" y="215900"/>
                </a:lnTo>
                <a:lnTo>
                  <a:pt x="1409585" y="254000"/>
                </a:lnTo>
                <a:lnTo>
                  <a:pt x="1416481" y="304800"/>
                </a:lnTo>
                <a:lnTo>
                  <a:pt x="1419034" y="342900"/>
                </a:lnTo>
                <a:lnTo>
                  <a:pt x="1419186" y="351104"/>
                </a:lnTo>
                <a:lnTo>
                  <a:pt x="1416951" y="353187"/>
                </a:lnTo>
                <a:lnTo>
                  <a:pt x="1381937" y="384619"/>
                </a:lnTo>
                <a:lnTo>
                  <a:pt x="1345057" y="416991"/>
                </a:lnTo>
                <a:lnTo>
                  <a:pt x="1308138" y="449338"/>
                </a:lnTo>
                <a:lnTo>
                  <a:pt x="1271409" y="481901"/>
                </a:lnTo>
                <a:lnTo>
                  <a:pt x="1235125" y="514946"/>
                </a:lnTo>
                <a:lnTo>
                  <a:pt x="1199515" y="548728"/>
                </a:lnTo>
                <a:lnTo>
                  <a:pt x="1164805" y="583488"/>
                </a:lnTo>
                <a:lnTo>
                  <a:pt x="1130820" y="619620"/>
                </a:lnTo>
                <a:lnTo>
                  <a:pt x="1097876" y="656729"/>
                </a:lnTo>
                <a:lnTo>
                  <a:pt x="1065999" y="694753"/>
                </a:lnTo>
                <a:lnTo>
                  <a:pt x="1035215" y="733679"/>
                </a:lnTo>
                <a:lnTo>
                  <a:pt x="1005535" y="773455"/>
                </a:lnTo>
                <a:lnTo>
                  <a:pt x="977011" y="814070"/>
                </a:lnTo>
                <a:lnTo>
                  <a:pt x="949655" y="855459"/>
                </a:lnTo>
                <a:lnTo>
                  <a:pt x="923480" y="897623"/>
                </a:lnTo>
                <a:lnTo>
                  <a:pt x="898537" y="940498"/>
                </a:lnTo>
                <a:lnTo>
                  <a:pt x="874826" y="984072"/>
                </a:lnTo>
                <a:lnTo>
                  <a:pt x="852398" y="1028306"/>
                </a:lnTo>
                <a:lnTo>
                  <a:pt x="831761" y="1072197"/>
                </a:lnTo>
                <a:lnTo>
                  <a:pt x="812342" y="1116622"/>
                </a:lnTo>
                <a:lnTo>
                  <a:pt x="793877" y="1161453"/>
                </a:lnTo>
                <a:lnTo>
                  <a:pt x="776084" y="1206576"/>
                </a:lnTo>
                <a:lnTo>
                  <a:pt x="758710" y="1251864"/>
                </a:lnTo>
                <a:lnTo>
                  <a:pt x="741451" y="1297216"/>
                </a:lnTo>
                <a:lnTo>
                  <a:pt x="724065" y="1342504"/>
                </a:lnTo>
                <a:lnTo>
                  <a:pt x="706272" y="1387614"/>
                </a:lnTo>
                <a:lnTo>
                  <a:pt x="687806" y="1432420"/>
                </a:lnTo>
                <a:lnTo>
                  <a:pt x="668388" y="1476806"/>
                </a:lnTo>
                <a:lnTo>
                  <a:pt x="647750" y="1520672"/>
                </a:lnTo>
                <a:lnTo>
                  <a:pt x="625614" y="1563878"/>
                </a:lnTo>
                <a:lnTo>
                  <a:pt x="599668" y="1609813"/>
                </a:lnTo>
                <a:lnTo>
                  <a:pt x="571741" y="1654606"/>
                </a:lnTo>
                <a:lnTo>
                  <a:pt x="541896" y="1698155"/>
                </a:lnTo>
                <a:lnTo>
                  <a:pt x="510209" y="1740408"/>
                </a:lnTo>
                <a:lnTo>
                  <a:pt x="476745" y="1781263"/>
                </a:lnTo>
                <a:lnTo>
                  <a:pt x="441566" y="1820672"/>
                </a:lnTo>
                <a:lnTo>
                  <a:pt x="404749" y="1858543"/>
                </a:lnTo>
                <a:lnTo>
                  <a:pt x="366356" y="1894801"/>
                </a:lnTo>
                <a:lnTo>
                  <a:pt x="326453" y="1929384"/>
                </a:lnTo>
                <a:lnTo>
                  <a:pt x="285102" y="1962213"/>
                </a:lnTo>
                <a:lnTo>
                  <a:pt x="244944" y="1991410"/>
                </a:lnTo>
                <a:lnTo>
                  <a:pt x="228587" y="2002574"/>
                </a:lnTo>
                <a:lnTo>
                  <a:pt x="231101" y="2007082"/>
                </a:lnTo>
                <a:lnTo>
                  <a:pt x="233908" y="2005279"/>
                </a:lnTo>
                <a:lnTo>
                  <a:pt x="234010" y="2005076"/>
                </a:lnTo>
                <a:lnTo>
                  <a:pt x="277482" y="1975815"/>
                </a:lnTo>
                <a:lnTo>
                  <a:pt x="319646" y="1944751"/>
                </a:lnTo>
                <a:lnTo>
                  <a:pt x="360413" y="1911946"/>
                </a:lnTo>
                <a:lnTo>
                  <a:pt x="399745" y="1877466"/>
                </a:lnTo>
                <a:lnTo>
                  <a:pt x="437578" y="1841347"/>
                </a:lnTo>
                <a:lnTo>
                  <a:pt x="473862" y="1803666"/>
                </a:lnTo>
                <a:lnTo>
                  <a:pt x="508520" y="1764474"/>
                </a:lnTo>
                <a:lnTo>
                  <a:pt x="541502" y="1723847"/>
                </a:lnTo>
                <a:lnTo>
                  <a:pt x="572770" y="1681822"/>
                </a:lnTo>
                <a:lnTo>
                  <a:pt x="602234" y="1638465"/>
                </a:lnTo>
                <a:lnTo>
                  <a:pt x="629920" y="1593392"/>
                </a:lnTo>
                <a:lnTo>
                  <a:pt x="655434" y="1547304"/>
                </a:lnTo>
                <a:lnTo>
                  <a:pt x="679107" y="1500352"/>
                </a:lnTo>
                <a:lnTo>
                  <a:pt x="701268" y="1452702"/>
                </a:lnTo>
                <a:lnTo>
                  <a:pt x="722249" y="1404493"/>
                </a:lnTo>
                <a:lnTo>
                  <a:pt x="742391" y="1355877"/>
                </a:lnTo>
                <a:lnTo>
                  <a:pt x="762012" y="1307020"/>
                </a:lnTo>
                <a:lnTo>
                  <a:pt x="781443" y="1258062"/>
                </a:lnTo>
                <a:lnTo>
                  <a:pt x="801027" y="1209154"/>
                </a:lnTo>
                <a:lnTo>
                  <a:pt x="821093" y="1160462"/>
                </a:lnTo>
                <a:lnTo>
                  <a:pt x="841959" y="1112126"/>
                </a:lnTo>
                <a:lnTo>
                  <a:pt x="863092" y="1066330"/>
                </a:lnTo>
                <a:lnTo>
                  <a:pt x="885456" y="1021156"/>
                </a:lnTo>
                <a:lnTo>
                  <a:pt x="909066" y="976642"/>
                </a:lnTo>
                <a:lnTo>
                  <a:pt x="933907" y="932827"/>
                </a:lnTo>
                <a:lnTo>
                  <a:pt x="959980" y="889749"/>
                </a:lnTo>
                <a:lnTo>
                  <a:pt x="987259" y="847445"/>
                </a:lnTo>
                <a:lnTo>
                  <a:pt x="1015746" y="805942"/>
                </a:lnTo>
                <a:lnTo>
                  <a:pt x="1045451" y="765289"/>
                </a:lnTo>
                <a:lnTo>
                  <a:pt x="1076350" y="725512"/>
                </a:lnTo>
                <a:lnTo>
                  <a:pt x="1108443" y="686650"/>
                </a:lnTo>
                <a:lnTo>
                  <a:pt x="1141717" y="648741"/>
                </a:lnTo>
                <a:lnTo>
                  <a:pt x="1174927" y="613333"/>
                </a:lnTo>
                <a:lnTo>
                  <a:pt x="1209205" y="579069"/>
                </a:lnTo>
                <a:lnTo>
                  <a:pt x="1244346" y="545693"/>
                </a:lnTo>
                <a:lnTo>
                  <a:pt x="1280121" y="513003"/>
                </a:lnTo>
                <a:lnTo>
                  <a:pt x="1316342" y="480783"/>
                </a:lnTo>
                <a:lnTo>
                  <a:pt x="1352791" y="448792"/>
                </a:lnTo>
                <a:lnTo>
                  <a:pt x="1389253" y="416814"/>
                </a:lnTo>
                <a:lnTo>
                  <a:pt x="1425498" y="384619"/>
                </a:lnTo>
                <a:lnTo>
                  <a:pt x="1439113" y="372237"/>
                </a:lnTo>
                <a:lnTo>
                  <a:pt x="1439113" y="332536"/>
                </a:lnTo>
                <a:close/>
              </a:path>
            </a:pathLst>
          </a:custGeom>
          <a:solidFill>
            <a:srgbClr val="4B2923"/>
          </a:solidFill>
        </p:spPr>
        <p:txBody>
          <a:bodyPr wrap="square" lIns="0" tIns="0" rIns="0" bIns="0" rtlCol="0"/>
          <a:lstStyle/>
          <a:p>
            <a:endParaRPr/>
          </a:p>
        </p:txBody>
      </p:sp>
      <p:sp>
        <p:nvSpPr>
          <p:cNvPr id="6" name="object 6"/>
          <p:cNvSpPr txBox="1">
            <a:spLocks noGrp="1"/>
          </p:cNvSpPr>
          <p:nvPr>
            <p:ph type="title"/>
          </p:nvPr>
        </p:nvSpPr>
        <p:spPr>
          <a:xfrm>
            <a:off x="1982932" y="134302"/>
            <a:ext cx="7846868" cy="705321"/>
          </a:xfrm>
          <a:prstGeom prst="rect">
            <a:avLst/>
          </a:prstGeom>
        </p:spPr>
        <p:txBody>
          <a:bodyPr vert="horz" wrap="square" lIns="0" tIns="88900" rIns="0" bIns="0" rtlCol="0">
            <a:spAutoFit/>
          </a:bodyPr>
          <a:lstStyle/>
          <a:p>
            <a:pPr marL="12700" marR="5080">
              <a:lnSpc>
                <a:spcPts val="4750"/>
              </a:lnSpc>
              <a:spcBef>
                <a:spcPts val="700"/>
              </a:spcBef>
            </a:pPr>
            <a:r>
              <a:rPr sz="4400" spc="140" dirty="0"/>
              <a:t>Pengantar</a:t>
            </a:r>
            <a:r>
              <a:rPr sz="4400" spc="-210" dirty="0"/>
              <a:t> </a:t>
            </a:r>
            <a:r>
              <a:rPr sz="4400" spc="80" dirty="0"/>
              <a:t>Sejarah </a:t>
            </a:r>
            <a:r>
              <a:rPr sz="4400" spc="125" dirty="0"/>
              <a:t>Komputer</a:t>
            </a:r>
            <a:endParaRPr sz="4400" dirty="0"/>
          </a:p>
        </p:txBody>
      </p:sp>
      <p:sp>
        <p:nvSpPr>
          <p:cNvPr id="7" name="object 7"/>
          <p:cNvSpPr txBox="1"/>
          <p:nvPr/>
        </p:nvSpPr>
        <p:spPr>
          <a:xfrm>
            <a:off x="457201" y="1085318"/>
            <a:ext cx="11612688" cy="5251887"/>
          </a:xfrm>
          <a:prstGeom prst="rect">
            <a:avLst/>
          </a:prstGeom>
        </p:spPr>
        <p:txBody>
          <a:bodyPr vert="horz" wrap="square" lIns="0" tIns="113030" rIns="0" bIns="0" rtlCol="0">
            <a:spAutoFit/>
          </a:bodyPr>
          <a:lstStyle/>
          <a:p>
            <a:pPr marL="12700">
              <a:lnSpc>
                <a:spcPct val="100000"/>
              </a:lnSpc>
              <a:spcBef>
                <a:spcPts val="890"/>
              </a:spcBef>
            </a:pPr>
            <a:r>
              <a:rPr b="1" spc="10" dirty="0">
                <a:solidFill>
                  <a:schemeClr val="tx1"/>
                </a:solidFill>
                <a:latin typeface="Trebuchet MS"/>
                <a:cs typeface="Trebuchet MS"/>
              </a:rPr>
              <a:t>Definisi</a:t>
            </a:r>
            <a:r>
              <a:rPr b="1" spc="20" dirty="0">
                <a:solidFill>
                  <a:schemeClr val="tx1"/>
                </a:solidFill>
                <a:latin typeface="Trebuchet MS"/>
                <a:cs typeface="Trebuchet MS"/>
              </a:rPr>
              <a:t> </a:t>
            </a:r>
            <a:r>
              <a:rPr b="1" spc="10" dirty="0">
                <a:solidFill>
                  <a:schemeClr val="tx1"/>
                </a:solidFill>
                <a:latin typeface="Trebuchet MS"/>
                <a:cs typeface="Trebuchet MS"/>
              </a:rPr>
              <a:t>komputer</a:t>
            </a:r>
            <a:r>
              <a:rPr b="1" spc="25" dirty="0">
                <a:solidFill>
                  <a:schemeClr val="tx1"/>
                </a:solidFill>
                <a:latin typeface="Trebuchet MS"/>
                <a:cs typeface="Trebuchet MS"/>
              </a:rPr>
              <a:t> </a:t>
            </a:r>
            <a:r>
              <a:rPr b="1" spc="50" dirty="0">
                <a:solidFill>
                  <a:schemeClr val="tx1"/>
                </a:solidFill>
                <a:latin typeface="Trebuchet MS"/>
                <a:cs typeface="Trebuchet MS"/>
              </a:rPr>
              <a:t>dan</a:t>
            </a:r>
            <a:r>
              <a:rPr b="1" spc="25" dirty="0">
                <a:solidFill>
                  <a:schemeClr val="tx1"/>
                </a:solidFill>
                <a:latin typeface="Trebuchet MS"/>
                <a:cs typeface="Trebuchet MS"/>
              </a:rPr>
              <a:t> </a:t>
            </a:r>
            <a:r>
              <a:rPr b="1" spc="45" dirty="0">
                <a:solidFill>
                  <a:schemeClr val="tx1"/>
                </a:solidFill>
                <a:latin typeface="Trebuchet MS"/>
                <a:cs typeface="Trebuchet MS"/>
              </a:rPr>
              <a:t>fungsinya</a:t>
            </a:r>
            <a:endParaRPr dirty="0">
              <a:solidFill>
                <a:schemeClr val="tx1"/>
              </a:solidFill>
              <a:latin typeface="Trebuchet MS"/>
              <a:cs typeface="Trebuchet MS"/>
            </a:endParaRPr>
          </a:p>
          <a:p>
            <a:pPr marL="12700" marR="322580">
              <a:lnSpc>
                <a:spcPct val="150000"/>
              </a:lnSpc>
              <a:spcBef>
                <a:spcPts val="60"/>
              </a:spcBef>
            </a:pPr>
            <a:r>
              <a:rPr dirty="0">
                <a:solidFill>
                  <a:schemeClr val="tx1"/>
                </a:solidFill>
                <a:latin typeface="Trebuchet MS"/>
                <a:cs typeface="Trebuchet MS"/>
              </a:rPr>
              <a:t>Komputer</a:t>
            </a:r>
            <a:r>
              <a:rPr spc="40" dirty="0">
                <a:solidFill>
                  <a:schemeClr val="tx1"/>
                </a:solidFill>
                <a:latin typeface="Trebuchet MS"/>
                <a:cs typeface="Trebuchet MS"/>
              </a:rPr>
              <a:t> </a:t>
            </a:r>
            <a:r>
              <a:rPr dirty="0">
                <a:solidFill>
                  <a:schemeClr val="tx1"/>
                </a:solidFill>
                <a:latin typeface="Trebuchet MS"/>
                <a:cs typeface="Trebuchet MS"/>
              </a:rPr>
              <a:t>adalah</a:t>
            </a:r>
            <a:r>
              <a:rPr spc="40" dirty="0">
                <a:solidFill>
                  <a:schemeClr val="tx1"/>
                </a:solidFill>
                <a:latin typeface="Trebuchet MS"/>
                <a:cs typeface="Trebuchet MS"/>
              </a:rPr>
              <a:t> </a:t>
            </a:r>
            <a:r>
              <a:rPr dirty="0">
                <a:solidFill>
                  <a:schemeClr val="tx1"/>
                </a:solidFill>
                <a:latin typeface="Trebuchet MS"/>
                <a:cs typeface="Trebuchet MS"/>
              </a:rPr>
              <a:t>alat</a:t>
            </a:r>
            <a:r>
              <a:rPr spc="40" dirty="0">
                <a:solidFill>
                  <a:schemeClr val="tx1"/>
                </a:solidFill>
                <a:latin typeface="Trebuchet MS"/>
                <a:cs typeface="Trebuchet MS"/>
              </a:rPr>
              <a:t> </a:t>
            </a:r>
            <a:r>
              <a:rPr spc="65" dirty="0">
                <a:solidFill>
                  <a:schemeClr val="tx1"/>
                </a:solidFill>
                <a:latin typeface="Trebuchet MS"/>
                <a:cs typeface="Trebuchet MS"/>
              </a:rPr>
              <a:t>yang</a:t>
            </a:r>
            <a:r>
              <a:rPr spc="45" dirty="0">
                <a:solidFill>
                  <a:schemeClr val="tx1"/>
                </a:solidFill>
                <a:latin typeface="Trebuchet MS"/>
                <a:cs typeface="Trebuchet MS"/>
              </a:rPr>
              <a:t> </a:t>
            </a:r>
            <a:r>
              <a:rPr dirty="0">
                <a:solidFill>
                  <a:schemeClr val="tx1"/>
                </a:solidFill>
                <a:latin typeface="Trebuchet MS"/>
                <a:cs typeface="Trebuchet MS"/>
              </a:rPr>
              <a:t>dapat</a:t>
            </a:r>
            <a:r>
              <a:rPr spc="40" dirty="0">
                <a:solidFill>
                  <a:schemeClr val="tx1"/>
                </a:solidFill>
                <a:latin typeface="Trebuchet MS"/>
                <a:cs typeface="Trebuchet MS"/>
              </a:rPr>
              <a:t> </a:t>
            </a:r>
            <a:r>
              <a:rPr dirty="0">
                <a:solidFill>
                  <a:schemeClr val="tx1"/>
                </a:solidFill>
                <a:latin typeface="Trebuchet MS"/>
                <a:cs typeface="Trebuchet MS"/>
              </a:rPr>
              <a:t>menerima,</a:t>
            </a:r>
            <a:r>
              <a:rPr spc="40" dirty="0">
                <a:solidFill>
                  <a:schemeClr val="tx1"/>
                </a:solidFill>
                <a:latin typeface="Trebuchet MS"/>
                <a:cs typeface="Trebuchet MS"/>
              </a:rPr>
              <a:t> </a:t>
            </a:r>
            <a:r>
              <a:rPr dirty="0">
                <a:solidFill>
                  <a:schemeClr val="tx1"/>
                </a:solidFill>
                <a:latin typeface="Trebuchet MS"/>
                <a:cs typeface="Trebuchet MS"/>
              </a:rPr>
              <a:t>menyimpan,</a:t>
            </a:r>
            <a:r>
              <a:rPr spc="40" dirty="0">
                <a:solidFill>
                  <a:schemeClr val="tx1"/>
                </a:solidFill>
                <a:latin typeface="Trebuchet MS"/>
                <a:cs typeface="Trebuchet MS"/>
              </a:rPr>
              <a:t> </a:t>
            </a:r>
            <a:r>
              <a:rPr dirty="0">
                <a:solidFill>
                  <a:schemeClr val="tx1"/>
                </a:solidFill>
                <a:latin typeface="Trebuchet MS"/>
                <a:cs typeface="Trebuchet MS"/>
              </a:rPr>
              <a:t>dan</a:t>
            </a:r>
            <a:r>
              <a:rPr spc="45" dirty="0">
                <a:solidFill>
                  <a:schemeClr val="tx1"/>
                </a:solidFill>
                <a:latin typeface="Trebuchet MS"/>
                <a:cs typeface="Trebuchet MS"/>
              </a:rPr>
              <a:t> </a:t>
            </a:r>
            <a:r>
              <a:rPr spc="60" dirty="0">
                <a:solidFill>
                  <a:schemeClr val="tx1"/>
                </a:solidFill>
                <a:latin typeface="Trebuchet MS"/>
                <a:cs typeface="Trebuchet MS"/>
              </a:rPr>
              <a:t>memproses</a:t>
            </a:r>
            <a:r>
              <a:rPr spc="40" dirty="0">
                <a:solidFill>
                  <a:schemeClr val="tx1"/>
                </a:solidFill>
                <a:latin typeface="Trebuchet MS"/>
                <a:cs typeface="Trebuchet MS"/>
              </a:rPr>
              <a:t> </a:t>
            </a:r>
            <a:r>
              <a:rPr dirty="0">
                <a:solidFill>
                  <a:schemeClr val="tx1"/>
                </a:solidFill>
                <a:latin typeface="Trebuchet MS"/>
                <a:cs typeface="Trebuchet MS"/>
              </a:rPr>
              <a:t>data</a:t>
            </a:r>
            <a:r>
              <a:rPr spc="40" dirty="0">
                <a:solidFill>
                  <a:schemeClr val="tx1"/>
                </a:solidFill>
                <a:latin typeface="Trebuchet MS"/>
                <a:cs typeface="Trebuchet MS"/>
              </a:rPr>
              <a:t> </a:t>
            </a:r>
            <a:r>
              <a:rPr spc="-10" dirty="0">
                <a:solidFill>
                  <a:schemeClr val="tx1"/>
                </a:solidFill>
                <a:latin typeface="Trebuchet MS"/>
                <a:cs typeface="Trebuchet MS"/>
              </a:rPr>
              <a:t>untuk </a:t>
            </a:r>
            <a:r>
              <a:rPr dirty="0">
                <a:solidFill>
                  <a:schemeClr val="tx1"/>
                </a:solidFill>
                <a:latin typeface="Trebuchet MS"/>
                <a:cs typeface="Trebuchet MS"/>
              </a:rPr>
              <a:t>menghasilkan</a:t>
            </a:r>
            <a:r>
              <a:rPr spc="170" dirty="0">
                <a:solidFill>
                  <a:schemeClr val="tx1"/>
                </a:solidFill>
                <a:latin typeface="Trebuchet MS"/>
                <a:cs typeface="Trebuchet MS"/>
              </a:rPr>
              <a:t> </a:t>
            </a:r>
            <a:r>
              <a:rPr dirty="0">
                <a:solidFill>
                  <a:schemeClr val="tx1"/>
                </a:solidFill>
                <a:latin typeface="Trebuchet MS"/>
                <a:cs typeface="Trebuchet MS"/>
              </a:rPr>
              <a:t>informasi.</a:t>
            </a:r>
            <a:r>
              <a:rPr spc="175" dirty="0">
                <a:solidFill>
                  <a:schemeClr val="tx1"/>
                </a:solidFill>
                <a:latin typeface="Trebuchet MS"/>
                <a:cs typeface="Trebuchet MS"/>
              </a:rPr>
              <a:t> </a:t>
            </a:r>
            <a:r>
              <a:rPr spc="55" dirty="0">
                <a:solidFill>
                  <a:schemeClr val="tx1"/>
                </a:solidFill>
                <a:latin typeface="Trebuchet MS"/>
                <a:cs typeface="Trebuchet MS"/>
              </a:rPr>
              <a:t>Fungsinya</a:t>
            </a:r>
            <a:r>
              <a:rPr spc="170" dirty="0">
                <a:solidFill>
                  <a:schemeClr val="tx1"/>
                </a:solidFill>
                <a:latin typeface="Trebuchet MS"/>
                <a:cs typeface="Trebuchet MS"/>
              </a:rPr>
              <a:t> </a:t>
            </a:r>
            <a:r>
              <a:rPr dirty="0">
                <a:solidFill>
                  <a:schemeClr val="tx1"/>
                </a:solidFill>
                <a:latin typeface="Trebuchet MS"/>
                <a:cs typeface="Trebuchet MS"/>
              </a:rPr>
              <a:t>mencakup</a:t>
            </a:r>
            <a:r>
              <a:rPr spc="175" dirty="0">
                <a:solidFill>
                  <a:schemeClr val="tx1"/>
                </a:solidFill>
                <a:latin typeface="Trebuchet MS"/>
                <a:cs typeface="Trebuchet MS"/>
              </a:rPr>
              <a:t> </a:t>
            </a:r>
            <a:r>
              <a:rPr dirty="0">
                <a:solidFill>
                  <a:schemeClr val="tx1"/>
                </a:solidFill>
                <a:latin typeface="Trebuchet MS"/>
                <a:cs typeface="Trebuchet MS"/>
              </a:rPr>
              <a:t>pengolahan</a:t>
            </a:r>
            <a:r>
              <a:rPr spc="175" dirty="0">
                <a:solidFill>
                  <a:schemeClr val="tx1"/>
                </a:solidFill>
                <a:latin typeface="Trebuchet MS"/>
                <a:cs typeface="Trebuchet MS"/>
              </a:rPr>
              <a:t> </a:t>
            </a:r>
            <a:r>
              <a:rPr spc="-40" dirty="0">
                <a:solidFill>
                  <a:schemeClr val="tx1"/>
                </a:solidFill>
                <a:latin typeface="Trebuchet MS"/>
                <a:cs typeface="Trebuchet MS"/>
              </a:rPr>
              <a:t>data,</a:t>
            </a:r>
            <a:r>
              <a:rPr spc="170" dirty="0">
                <a:solidFill>
                  <a:schemeClr val="tx1"/>
                </a:solidFill>
                <a:latin typeface="Trebuchet MS"/>
                <a:cs typeface="Trebuchet MS"/>
              </a:rPr>
              <a:t> </a:t>
            </a:r>
            <a:r>
              <a:rPr dirty="0">
                <a:solidFill>
                  <a:schemeClr val="tx1"/>
                </a:solidFill>
                <a:latin typeface="Trebuchet MS"/>
                <a:cs typeface="Trebuchet MS"/>
              </a:rPr>
              <a:t>penghitungan,</a:t>
            </a:r>
            <a:r>
              <a:rPr spc="175" dirty="0">
                <a:solidFill>
                  <a:schemeClr val="tx1"/>
                </a:solidFill>
                <a:latin typeface="Trebuchet MS"/>
                <a:cs typeface="Trebuchet MS"/>
              </a:rPr>
              <a:t> </a:t>
            </a:r>
            <a:r>
              <a:rPr spc="-10" dirty="0">
                <a:solidFill>
                  <a:schemeClr val="tx1"/>
                </a:solidFill>
                <a:latin typeface="Trebuchet MS"/>
                <a:cs typeface="Trebuchet MS"/>
              </a:rPr>
              <a:t>penyimpanan </a:t>
            </a:r>
            <a:r>
              <a:rPr dirty="0">
                <a:solidFill>
                  <a:schemeClr val="tx1"/>
                </a:solidFill>
                <a:latin typeface="Trebuchet MS"/>
                <a:cs typeface="Trebuchet MS"/>
              </a:rPr>
              <a:t>informasi,</a:t>
            </a:r>
            <a:r>
              <a:rPr spc="190" dirty="0">
                <a:solidFill>
                  <a:schemeClr val="tx1"/>
                </a:solidFill>
                <a:latin typeface="Trebuchet MS"/>
                <a:cs typeface="Trebuchet MS"/>
              </a:rPr>
              <a:t> </a:t>
            </a:r>
            <a:r>
              <a:rPr dirty="0">
                <a:solidFill>
                  <a:schemeClr val="tx1"/>
                </a:solidFill>
                <a:latin typeface="Trebuchet MS"/>
                <a:cs typeface="Trebuchet MS"/>
              </a:rPr>
              <a:t>serta</a:t>
            </a:r>
            <a:r>
              <a:rPr spc="195" dirty="0">
                <a:solidFill>
                  <a:schemeClr val="tx1"/>
                </a:solidFill>
                <a:latin typeface="Trebuchet MS"/>
                <a:cs typeface="Trebuchet MS"/>
              </a:rPr>
              <a:t> </a:t>
            </a:r>
            <a:r>
              <a:rPr dirty="0">
                <a:solidFill>
                  <a:schemeClr val="tx1"/>
                </a:solidFill>
                <a:latin typeface="Trebuchet MS"/>
                <a:cs typeface="Trebuchet MS"/>
              </a:rPr>
              <a:t>pengambilan</a:t>
            </a:r>
            <a:r>
              <a:rPr spc="195" dirty="0">
                <a:solidFill>
                  <a:schemeClr val="tx1"/>
                </a:solidFill>
                <a:latin typeface="Trebuchet MS"/>
                <a:cs typeface="Trebuchet MS"/>
              </a:rPr>
              <a:t> </a:t>
            </a:r>
            <a:r>
              <a:rPr dirty="0">
                <a:solidFill>
                  <a:schemeClr val="tx1"/>
                </a:solidFill>
                <a:latin typeface="Trebuchet MS"/>
                <a:cs typeface="Trebuchet MS"/>
              </a:rPr>
              <a:t>keputusan</a:t>
            </a:r>
            <a:r>
              <a:rPr spc="195" dirty="0">
                <a:solidFill>
                  <a:schemeClr val="tx1"/>
                </a:solidFill>
                <a:latin typeface="Trebuchet MS"/>
                <a:cs typeface="Trebuchet MS"/>
              </a:rPr>
              <a:t> </a:t>
            </a:r>
            <a:r>
              <a:rPr dirty="0">
                <a:solidFill>
                  <a:schemeClr val="tx1"/>
                </a:solidFill>
                <a:latin typeface="Trebuchet MS"/>
                <a:cs typeface="Trebuchet MS"/>
              </a:rPr>
              <a:t>secara</a:t>
            </a:r>
            <a:r>
              <a:rPr spc="190" dirty="0">
                <a:solidFill>
                  <a:schemeClr val="tx1"/>
                </a:solidFill>
                <a:latin typeface="Trebuchet MS"/>
                <a:cs typeface="Trebuchet MS"/>
              </a:rPr>
              <a:t> </a:t>
            </a:r>
            <a:r>
              <a:rPr spc="-10" dirty="0">
                <a:solidFill>
                  <a:schemeClr val="tx1"/>
                </a:solidFill>
                <a:latin typeface="Trebuchet MS"/>
                <a:cs typeface="Trebuchet MS"/>
              </a:rPr>
              <a:t>otomatis.</a:t>
            </a:r>
            <a:endParaRPr dirty="0">
              <a:solidFill>
                <a:schemeClr val="tx1"/>
              </a:solidFill>
              <a:latin typeface="Trebuchet MS"/>
              <a:cs typeface="Trebuchet MS"/>
            </a:endParaRPr>
          </a:p>
          <a:p>
            <a:pPr>
              <a:lnSpc>
                <a:spcPct val="100000"/>
              </a:lnSpc>
              <a:spcBef>
                <a:spcPts val="85"/>
              </a:spcBef>
            </a:pPr>
            <a:endParaRPr dirty="0">
              <a:solidFill>
                <a:schemeClr val="tx1"/>
              </a:solidFill>
              <a:latin typeface="Trebuchet MS"/>
              <a:cs typeface="Trebuchet MS"/>
            </a:endParaRPr>
          </a:p>
          <a:p>
            <a:pPr marL="12700">
              <a:lnSpc>
                <a:spcPct val="100000"/>
              </a:lnSpc>
            </a:pPr>
            <a:r>
              <a:rPr b="1" spc="20" dirty="0">
                <a:solidFill>
                  <a:schemeClr val="tx1"/>
                </a:solidFill>
                <a:latin typeface="Trebuchet MS"/>
                <a:cs typeface="Trebuchet MS"/>
              </a:rPr>
              <a:t>Pentingnya</a:t>
            </a:r>
            <a:r>
              <a:rPr b="1" spc="35" dirty="0">
                <a:solidFill>
                  <a:schemeClr val="tx1"/>
                </a:solidFill>
                <a:latin typeface="Trebuchet MS"/>
                <a:cs typeface="Trebuchet MS"/>
              </a:rPr>
              <a:t> </a:t>
            </a:r>
            <a:r>
              <a:rPr b="1" spc="10" dirty="0">
                <a:solidFill>
                  <a:schemeClr val="tx1"/>
                </a:solidFill>
                <a:latin typeface="Trebuchet MS"/>
                <a:cs typeface="Trebuchet MS"/>
              </a:rPr>
              <a:t>mempelajari</a:t>
            </a:r>
            <a:r>
              <a:rPr b="1" spc="35" dirty="0">
                <a:solidFill>
                  <a:schemeClr val="tx1"/>
                </a:solidFill>
                <a:latin typeface="Trebuchet MS"/>
                <a:cs typeface="Trebuchet MS"/>
              </a:rPr>
              <a:t> </a:t>
            </a:r>
            <a:r>
              <a:rPr b="1" spc="20" dirty="0">
                <a:solidFill>
                  <a:schemeClr val="tx1"/>
                </a:solidFill>
                <a:latin typeface="Trebuchet MS"/>
                <a:cs typeface="Trebuchet MS"/>
              </a:rPr>
              <a:t>sejarah</a:t>
            </a:r>
            <a:r>
              <a:rPr b="1" spc="35" dirty="0">
                <a:solidFill>
                  <a:schemeClr val="tx1"/>
                </a:solidFill>
                <a:latin typeface="Trebuchet MS"/>
                <a:cs typeface="Trebuchet MS"/>
              </a:rPr>
              <a:t> </a:t>
            </a:r>
            <a:r>
              <a:rPr b="1" spc="-10" dirty="0">
                <a:solidFill>
                  <a:schemeClr val="tx1"/>
                </a:solidFill>
                <a:latin typeface="Trebuchet MS"/>
                <a:cs typeface="Trebuchet MS"/>
              </a:rPr>
              <a:t>komputer</a:t>
            </a:r>
            <a:endParaRPr dirty="0">
              <a:solidFill>
                <a:schemeClr val="tx1"/>
              </a:solidFill>
              <a:latin typeface="Trebuchet MS"/>
              <a:cs typeface="Trebuchet MS"/>
            </a:endParaRPr>
          </a:p>
          <a:p>
            <a:pPr marL="12700" marR="344170">
              <a:lnSpc>
                <a:spcPct val="150000"/>
              </a:lnSpc>
              <a:spcBef>
                <a:spcPts val="65"/>
              </a:spcBef>
            </a:pPr>
            <a:r>
              <a:rPr spc="10" dirty="0">
                <a:solidFill>
                  <a:schemeClr val="tx1"/>
                </a:solidFill>
                <a:latin typeface="Trebuchet MS"/>
                <a:cs typeface="Trebuchet MS"/>
              </a:rPr>
              <a:t>Mempelajari</a:t>
            </a:r>
            <a:r>
              <a:rPr spc="80" dirty="0">
                <a:solidFill>
                  <a:schemeClr val="tx1"/>
                </a:solidFill>
                <a:latin typeface="Trebuchet MS"/>
                <a:cs typeface="Trebuchet MS"/>
              </a:rPr>
              <a:t> </a:t>
            </a:r>
            <a:r>
              <a:rPr spc="10" dirty="0">
                <a:solidFill>
                  <a:schemeClr val="tx1"/>
                </a:solidFill>
                <a:latin typeface="Trebuchet MS"/>
                <a:cs typeface="Trebuchet MS"/>
              </a:rPr>
              <a:t>sejarah</a:t>
            </a:r>
            <a:r>
              <a:rPr spc="80" dirty="0">
                <a:solidFill>
                  <a:schemeClr val="tx1"/>
                </a:solidFill>
                <a:latin typeface="Trebuchet MS"/>
                <a:cs typeface="Trebuchet MS"/>
              </a:rPr>
              <a:t> </a:t>
            </a:r>
            <a:r>
              <a:rPr spc="10" dirty="0">
                <a:solidFill>
                  <a:schemeClr val="tx1"/>
                </a:solidFill>
                <a:latin typeface="Trebuchet MS"/>
                <a:cs typeface="Trebuchet MS"/>
              </a:rPr>
              <a:t>komputer</a:t>
            </a:r>
            <a:r>
              <a:rPr spc="80" dirty="0">
                <a:solidFill>
                  <a:schemeClr val="tx1"/>
                </a:solidFill>
                <a:latin typeface="Trebuchet MS"/>
                <a:cs typeface="Trebuchet MS"/>
              </a:rPr>
              <a:t> </a:t>
            </a:r>
            <a:r>
              <a:rPr spc="10" dirty="0">
                <a:solidFill>
                  <a:schemeClr val="tx1"/>
                </a:solidFill>
                <a:latin typeface="Trebuchet MS"/>
                <a:cs typeface="Trebuchet MS"/>
              </a:rPr>
              <a:t>memberikan</a:t>
            </a:r>
            <a:r>
              <a:rPr spc="85" dirty="0">
                <a:solidFill>
                  <a:schemeClr val="tx1"/>
                </a:solidFill>
                <a:latin typeface="Trebuchet MS"/>
                <a:cs typeface="Trebuchet MS"/>
              </a:rPr>
              <a:t> </a:t>
            </a:r>
            <a:r>
              <a:rPr spc="55" dirty="0">
                <a:solidFill>
                  <a:schemeClr val="tx1"/>
                </a:solidFill>
                <a:latin typeface="Trebuchet MS"/>
                <a:cs typeface="Trebuchet MS"/>
              </a:rPr>
              <a:t>wawasan</a:t>
            </a:r>
            <a:r>
              <a:rPr spc="80" dirty="0">
                <a:solidFill>
                  <a:schemeClr val="tx1"/>
                </a:solidFill>
                <a:latin typeface="Trebuchet MS"/>
                <a:cs typeface="Trebuchet MS"/>
              </a:rPr>
              <a:t> </a:t>
            </a:r>
            <a:r>
              <a:rPr spc="10" dirty="0">
                <a:solidFill>
                  <a:schemeClr val="tx1"/>
                </a:solidFill>
                <a:latin typeface="Trebuchet MS"/>
                <a:cs typeface="Trebuchet MS"/>
              </a:rPr>
              <a:t>tentang</a:t>
            </a:r>
            <a:r>
              <a:rPr spc="80" dirty="0">
                <a:solidFill>
                  <a:schemeClr val="tx1"/>
                </a:solidFill>
                <a:latin typeface="Trebuchet MS"/>
                <a:cs typeface="Trebuchet MS"/>
              </a:rPr>
              <a:t> </a:t>
            </a:r>
            <a:r>
              <a:rPr spc="10" dirty="0">
                <a:solidFill>
                  <a:schemeClr val="tx1"/>
                </a:solidFill>
                <a:latin typeface="Trebuchet MS"/>
                <a:cs typeface="Trebuchet MS"/>
              </a:rPr>
              <a:t>bagaimana</a:t>
            </a:r>
            <a:r>
              <a:rPr spc="80" dirty="0">
                <a:solidFill>
                  <a:schemeClr val="tx1"/>
                </a:solidFill>
                <a:latin typeface="Trebuchet MS"/>
                <a:cs typeface="Trebuchet MS"/>
              </a:rPr>
              <a:t> </a:t>
            </a:r>
            <a:r>
              <a:rPr spc="10" dirty="0">
                <a:solidFill>
                  <a:schemeClr val="tx1"/>
                </a:solidFill>
                <a:latin typeface="Trebuchet MS"/>
                <a:cs typeface="Trebuchet MS"/>
              </a:rPr>
              <a:t>teknologi</a:t>
            </a:r>
            <a:r>
              <a:rPr spc="85" dirty="0">
                <a:solidFill>
                  <a:schemeClr val="tx1"/>
                </a:solidFill>
                <a:latin typeface="Trebuchet MS"/>
                <a:cs typeface="Trebuchet MS"/>
              </a:rPr>
              <a:t> </a:t>
            </a:r>
            <a:r>
              <a:rPr spc="-25" dirty="0">
                <a:solidFill>
                  <a:schemeClr val="tx1"/>
                </a:solidFill>
                <a:latin typeface="Trebuchet MS"/>
                <a:cs typeface="Trebuchet MS"/>
              </a:rPr>
              <a:t>ini </a:t>
            </a:r>
            <a:r>
              <a:rPr dirty="0">
                <a:solidFill>
                  <a:schemeClr val="tx1"/>
                </a:solidFill>
                <a:latin typeface="Trebuchet MS"/>
                <a:cs typeface="Trebuchet MS"/>
              </a:rPr>
              <a:t>berkembang</a:t>
            </a:r>
            <a:r>
              <a:rPr spc="145" dirty="0">
                <a:solidFill>
                  <a:schemeClr val="tx1"/>
                </a:solidFill>
                <a:latin typeface="Trebuchet MS"/>
                <a:cs typeface="Trebuchet MS"/>
              </a:rPr>
              <a:t> </a:t>
            </a:r>
            <a:r>
              <a:rPr dirty="0">
                <a:solidFill>
                  <a:schemeClr val="tx1"/>
                </a:solidFill>
                <a:latin typeface="Trebuchet MS"/>
                <a:cs typeface="Trebuchet MS"/>
              </a:rPr>
              <a:t>dan</a:t>
            </a:r>
            <a:r>
              <a:rPr spc="145" dirty="0">
                <a:solidFill>
                  <a:schemeClr val="tx1"/>
                </a:solidFill>
                <a:latin typeface="Trebuchet MS"/>
                <a:cs typeface="Trebuchet MS"/>
              </a:rPr>
              <a:t> </a:t>
            </a:r>
            <a:r>
              <a:rPr dirty="0">
                <a:solidFill>
                  <a:schemeClr val="tx1"/>
                </a:solidFill>
                <a:latin typeface="Trebuchet MS"/>
                <a:cs typeface="Trebuchet MS"/>
              </a:rPr>
              <a:t>dibentuk</a:t>
            </a:r>
            <a:r>
              <a:rPr spc="145" dirty="0">
                <a:solidFill>
                  <a:schemeClr val="tx1"/>
                </a:solidFill>
                <a:latin typeface="Trebuchet MS"/>
                <a:cs typeface="Trebuchet MS"/>
              </a:rPr>
              <a:t> </a:t>
            </a:r>
            <a:r>
              <a:rPr dirty="0">
                <a:solidFill>
                  <a:schemeClr val="tx1"/>
                </a:solidFill>
                <a:latin typeface="Trebuchet MS"/>
                <a:cs typeface="Trebuchet MS"/>
              </a:rPr>
              <a:t>oleh</a:t>
            </a:r>
            <a:r>
              <a:rPr spc="145" dirty="0">
                <a:solidFill>
                  <a:schemeClr val="tx1"/>
                </a:solidFill>
                <a:latin typeface="Trebuchet MS"/>
                <a:cs typeface="Trebuchet MS"/>
              </a:rPr>
              <a:t> </a:t>
            </a:r>
            <a:r>
              <a:rPr dirty="0">
                <a:solidFill>
                  <a:schemeClr val="tx1"/>
                </a:solidFill>
                <a:latin typeface="Trebuchet MS"/>
                <a:cs typeface="Trebuchet MS"/>
              </a:rPr>
              <a:t>kebutuhan</a:t>
            </a:r>
            <a:r>
              <a:rPr spc="150" dirty="0">
                <a:solidFill>
                  <a:schemeClr val="tx1"/>
                </a:solidFill>
                <a:latin typeface="Trebuchet MS"/>
                <a:cs typeface="Trebuchet MS"/>
              </a:rPr>
              <a:t> </a:t>
            </a:r>
            <a:r>
              <a:rPr dirty="0">
                <a:solidFill>
                  <a:schemeClr val="tx1"/>
                </a:solidFill>
                <a:latin typeface="Trebuchet MS"/>
                <a:cs typeface="Trebuchet MS"/>
              </a:rPr>
              <a:t>masyarakat.</a:t>
            </a:r>
            <a:r>
              <a:rPr spc="145" dirty="0">
                <a:solidFill>
                  <a:schemeClr val="tx1"/>
                </a:solidFill>
                <a:latin typeface="Trebuchet MS"/>
                <a:cs typeface="Trebuchet MS"/>
              </a:rPr>
              <a:t> </a:t>
            </a:r>
            <a:r>
              <a:rPr dirty="0">
                <a:solidFill>
                  <a:schemeClr val="tx1"/>
                </a:solidFill>
                <a:latin typeface="Trebuchet MS"/>
                <a:cs typeface="Trebuchet MS"/>
              </a:rPr>
              <a:t>Selain</a:t>
            </a:r>
            <a:r>
              <a:rPr spc="145" dirty="0">
                <a:solidFill>
                  <a:schemeClr val="tx1"/>
                </a:solidFill>
                <a:latin typeface="Trebuchet MS"/>
                <a:cs typeface="Trebuchet MS"/>
              </a:rPr>
              <a:t> </a:t>
            </a:r>
            <a:r>
              <a:rPr spc="-70" dirty="0">
                <a:solidFill>
                  <a:schemeClr val="tx1"/>
                </a:solidFill>
                <a:latin typeface="Trebuchet MS"/>
                <a:cs typeface="Trebuchet MS"/>
              </a:rPr>
              <a:t>itu,</a:t>
            </a:r>
            <a:r>
              <a:rPr spc="145" dirty="0">
                <a:solidFill>
                  <a:schemeClr val="tx1"/>
                </a:solidFill>
                <a:latin typeface="Trebuchet MS"/>
                <a:cs typeface="Trebuchet MS"/>
              </a:rPr>
              <a:t> </a:t>
            </a:r>
            <a:r>
              <a:rPr dirty="0">
                <a:solidFill>
                  <a:schemeClr val="tx1"/>
                </a:solidFill>
                <a:latin typeface="Trebuchet MS"/>
                <a:cs typeface="Trebuchet MS"/>
              </a:rPr>
              <a:t>pemahaman</a:t>
            </a:r>
            <a:r>
              <a:rPr spc="150" dirty="0">
                <a:solidFill>
                  <a:schemeClr val="tx1"/>
                </a:solidFill>
                <a:latin typeface="Trebuchet MS"/>
                <a:cs typeface="Trebuchet MS"/>
              </a:rPr>
              <a:t> </a:t>
            </a:r>
            <a:r>
              <a:rPr dirty="0">
                <a:solidFill>
                  <a:schemeClr val="tx1"/>
                </a:solidFill>
                <a:latin typeface="Trebuchet MS"/>
                <a:cs typeface="Trebuchet MS"/>
              </a:rPr>
              <a:t>ini</a:t>
            </a:r>
            <a:r>
              <a:rPr spc="145" dirty="0">
                <a:solidFill>
                  <a:schemeClr val="tx1"/>
                </a:solidFill>
                <a:latin typeface="Trebuchet MS"/>
                <a:cs typeface="Trebuchet MS"/>
              </a:rPr>
              <a:t> </a:t>
            </a:r>
            <a:r>
              <a:rPr spc="-10" dirty="0">
                <a:solidFill>
                  <a:schemeClr val="tx1"/>
                </a:solidFill>
                <a:latin typeface="Trebuchet MS"/>
                <a:cs typeface="Trebuchet MS"/>
              </a:rPr>
              <a:t>membantu </a:t>
            </a:r>
            <a:r>
              <a:rPr spc="55" dirty="0">
                <a:solidFill>
                  <a:schemeClr val="tx1"/>
                </a:solidFill>
                <a:latin typeface="Trebuchet MS"/>
                <a:cs typeface="Trebuchet MS"/>
              </a:rPr>
              <a:t>mahasiswa</a:t>
            </a:r>
            <a:r>
              <a:rPr spc="125" dirty="0">
                <a:solidFill>
                  <a:schemeClr val="tx1"/>
                </a:solidFill>
                <a:latin typeface="Trebuchet MS"/>
                <a:cs typeface="Trebuchet MS"/>
              </a:rPr>
              <a:t> </a:t>
            </a:r>
            <a:r>
              <a:rPr spc="-30" dirty="0">
                <a:solidFill>
                  <a:schemeClr val="tx1"/>
                </a:solidFill>
                <a:latin typeface="Trebuchet MS"/>
                <a:cs typeface="Trebuchet MS"/>
              </a:rPr>
              <a:t>TI</a:t>
            </a:r>
            <a:r>
              <a:rPr spc="130" dirty="0">
                <a:solidFill>
                  <a:schemeClr val="tx1"/>
                </a:solidFill>
                <a:latin typeface="Trebuchet MS"/>
                <a:cs typeface="Trebuchet MS"/>
              </a:rPr>
              <a:t> </a:t>
            </a:r>
            <a:r>
              <a:rPr dirty="0">
                <a:solidFill>
                  <a:schemeClr val="tx1"/>
                </a:solidFill>
                <a:latin typeface="Trebuchet MS"/>
                <a:cs typeface="Trebuchet MS"/>
              </a:rPr>
              <a:t>memahami</a:t>
            </a:r>
            <a:r>
              <a:rPr spc="130" dirty="0">
                <a:solidFill>
                  <a:schemeClr val="tx1"/>
                </a:solidFill>
                <a:latin typeface="Trebuchet MS"/>
                <a:cs typeface="Trebuchet MS"/>
              </a:rPr>
              <a:t> </a:t>
            </a:r>
            <a:r>
              <a:rPr dirty="0">
                <a:solidFill>
                  <a:schemeClr val="tx1"/>
                </a:solidFill>
                <a:latin typeface="Trebuchet MS"/>
                <a:cs typeface="Trebuchet MS"/>
              </a:rPr>
              <a:t>konteks</a:t>
            </a:r>
            <a:r>
              <a:rPr spc="130" dirty="0">
                <a:solidFill>
                  <a:schemeClr val="tx1"/>
                </a:solidFill>
                <a:latin typeface="Trebuchet MS"/>
                <a:cs typeface="Trebuchet MS"/>
              </a:rPr>
              <a:t> </a:t>
            </a:r>
            <a:r>
              <a:rPr dirty="0">
                <a:solidFill>
                  <a:schemeClr val="tx1"/>
                </a:solidFill>
                <a:latin typeface="Trebuchet MS"/>
                <a:cs typeface="Trebuchet MS"/>
              </a:rPr>
              <a:t>dan</a:t>
            </a:r>
            <a:r>
              <a:rPr spc="130" dirty="0">
                <a:solidFill>
                  <a:schemeClr val="tx1"/>
                </a:solidFill>
                <a:latin typeface="Trebuchet MS"/>
                <a:cs typeface="Trebuchet MS"/>
              </a:rPr>
              <a:t> </a:t>
            </a:r>
            <a:r>
              <a:rPr dirty="0">
                <a:solidFill>
                  <a:schemeClr val="tx1"/>
                </a:solidFill>
                <a:latin typeface="Trebuchet MS"/>
                <a:cs typeface="Trebuchet MS"/>
              </a:rPr>
              <a:t>evolusi</a:t>
            </a:r>
            <a:r>
              <a:rPr spc="130" dirty="0">
                <a:solidFill>
                  <a:schemeClr val="tx1"/>
                </a:solidFill>
                <a:latin typeface="Trebuchet MS"/>
                <a:cs typeface="Trebuchet MS"/>
              </a:rPr>
              <a:t> </a:t>
            </a:r>
            <a:r>
              <a:rPr spc="65" dirty="0">
                <a:solidFill>
                  <a:schemeClr val="tx1"/>
                </a:solidFill>
                <a:latin typeface="Trebuchet MS"/>
                <a:cs typeface="Trebuchet MS"/>
              </a:rPr>
              <a:t>yang</a:t>
            </a:r>
            <a:r>
              <a:rPr spc="130" dirty="0">
                <a:solidFill>
                  <a:schemeClr val="tx1"/>
                </a:solidFill>
                <a:latin typeface="Trebuchet MS"/>
                <a:cs typeface="Trebuchet MS"/>
              </a:rPr>
              <a:t> </a:t>
            </a:r>
            <a:r>
              <a:rPr dirty="0">
                <a:solidFill>
                  <a:schemeClr val="tx1"/>
                </a:solidFill>
                <a:latin typeface="Trebuchet MS"/>
                <a:cs typeface="Trebuchet MS"/>
              </a:rPr>
              <a:t>mempengaruhi</a:t>
            </a:r>
            <a:r>
              <a:rPr spc="130" dirty="0">
                <a:solidFill>
                  <a:schemeClr val="tx1"/>
                </a:solidFill>
                <a:latin typeface="Trebuchet MS"/>
                <a:cs typeface="Trebuchet MS"/>
              </a:rPr>
              <a:t> </a:t>
            </a:r>
            <a:r>
              <a:rPr dirty="0">
                <a:solidFill>
                  <a:schemeClr val="tx1"/>
                </a:solidFill>
                <a:latin typeface="Trebuchet MS"/>
                <a:cs typeface="Trebuchet MS"/>
              </a:rPr>
              <a:t>teknologi</a:t>
            </a:r>
            <a:r>
              <a:rPr spc="130" dirty="0">
                <a:solidFill>
                  <a:schemeClr val="tx1"/>
                </a:solidFill>
                <a:latin typeface="Trebuchet MS"/>
                <a:cs typeface="Trebuchet MS"/>
              </a:rPr>
              <a:t> </a:t>
            </a:r>
            <a:r>
              <a:rPr dirty="0">
                <a:solidFill>
                  <a:schemeClr val="tx1"/>
                </a:solidFill>
                <a:latin typeface="Trebuchet MS"/>
                <a:cs typeface="Trebuchet MS"/>
              </a:rPr>
              <a:t>saat</a:t>
            </a:r>
            <a:r>
              <a:rPr spc="130" dirty="0">
                <a:solidFill>
                  <a:schemeClr val="tx1"/>
                </a:solidFill>
                <a:latin typeface="Trebuchet MS"/>
                <a:cs typeface="Trebuchet MS"/>
              </a:rPr>
              <a:t> </a:t>
            </a:r>
            <a:r>
              <a:rPr spc="-20" dirty="0" err="1">
                <a:solidFill>
                  <a:schemeClr val="tx1"/>
                </a:solidFill>
                <a:latin typeface="Trebuchet MS"/>
                <a:cs typeface="Trebuchet MS"/>
              </a:rPr>
              <a:t>ini</a:t>
            </a:r>
            <a:r>
              <a:rPr spc="-20" dirty="0">
                <a:solidFill>
                  <a:schemeClr val="tx1"/>
                </a:solidFill>
                <a:latin typeface="Trebuchet MS"/>
                <a:cs typeface="Trebuchet MS"/>
              </a:rPr>
              <a:t>.</a:t>
            </a:r>
            <a:endParaRPr dirty="0">
              <a:solidFill>
                <a:schemeClr val="tx1"/>
              </a:solidFill>
              <a:latin typeface="Trebuchet MS"/>
              <a:cs typeface="Trebuchet MS"/>
            </a:endParaRPr>
          </a:p>
          <a:p>
            <a:pPr>
              <a:lnSpc>
                <a:spcPct val="100000"/>
              </a:lnSpc>
              <a:spcBef>
                <a:spcPts val="80"/>
              </a:spcBef>
            </a:pPr>
            <a:endParaRPr dirty="0">
              <a:solidFill>
                <a:schemeClr val="tx1"/>
              </a:solidFill>
              <a:latin typeface="Trebuchet MS"/>
              <a:cs typeface="Trebuchet MS"/>
            </a:endParaRPr>
          </a:p>
          <a:p>
            <a:pPr marL="12700">
              <a:lnSpc>
                <a:spcPct val="100000"/>
              </a:lnSpc>
            </a:pPr>
            <a:r>
              <a:rPr b="1" spc="50" dirty="0">
                <a:solidFill>
                  <a:schemeClr val="tx1"/>
                </a:solidFill>
                <a:latin typeface="Trebuchet MS"/>
                <a:cs typeface="Trebuchet MS"/>
              </a:rPr>
              <a:t>Perkembangan</a:t>
            </a:r>
            <a:r>
              <a:rPr b="1" spc="40" dirty="0">
                <a:solidFill>
                  <a:schemeClr val="tx1"/>
                </a:solidFill>
                <a:latin typeface="Trebuchet MS"/>
                <a:cs typeface="Trebuchet MS"/>
              </a:rPr>
              <a:t> </a:t>
            </a:r>
            <a:r>
              <a:rPr b="1" spc="10" dirty="0">
                <a:solidFill>
                  <a:schemeClr val="tx1"/>
                </a:solidFill>
                <a:latin typeface="Trebuchet MS"/>
                <a:cs typeface="Trebuchet MS"/>
              </a:rPr>
              <a:t>teknologi</a:t>
            </a:r>
            <a:r>
              <a:rPr b="1" spc="40" dirty="0">
                <a:solidFill>
                  <a:schemeClr val="tx1"/>
                </a:solidFill>
                <a:latin typeface="Trebuchet MS"/>
                <a:cs typeface="Trebuchet MS"/>
              </a:rPr>
              <a:t> </a:t>
            </a:r>
            <a:r>
              <a:rPr b="1" spc="10" dirty="0">
                <a:solidFill>
                  <a:schemeClr val="tx1"/>
                </a:solidFill>
                <a:latin typeface="Trebuchet MS"/>
                <a:cs typeface="Trebuchet MS"/>
              </a:rPr>
              <a:t>informasi</a:t>
            </a:r>
            <a:r>
              <a:rPr b="1" spc="45" dirty="0">
                <a:solidFill>
                  <a:schemeClr val="tx1"/>
                </a:solidFill>
                <a:latin typeface="Trebuchet MS"/>
                <a:cs typeface="Trebuchet MS"/>
              </a:rPr>
              <a:t> </a:t>
            </a:r>
            <a:r>
              <a:rPr b="1" spc="50" dirty="0">
                <a:solidFill>
                  <a:schemeClr val="tx1"/>
                </a:solidFill>
                <a:latin typeface="Trebuchet MS"/>
                <a:cs typeface="Trebuchet MS"/>
              </a:rPr>
              <a:t>dalam</a:t>
            </a:r>
            <a:r>
              <a:rPr b="1" spc="40" dirty="0">
                <a:solidFill>
                  <a:schemeClr val="tx1"/>
                </a:solidFill>
                <a:latin typeface="Trebuchet MS"/>
                <a:cs typeface="Trebuchet MS"/>
              </a:rPr>
              <a:t> </a:t>
            </a:r>
            <a:r>
              <a:rPr b="1" spc="10" dirty="0">
                <a:solidFill>
                  <a:schemeClr val="tx1"/>
                </a:solidFill>
                <a:latin typeface="Trebuchet MS"/>
                <a:cs typeface="Trebuchet MS"/>
              </a:rPr>
              <a:t>konteks</a:t>
            </a:r>
            <a:r>
              <a:rPr b="1" spc="40" dirty="0">
                <a:solidFill>
                  <a:schemeClr val="tx1"/>
                </a:solidFill>
                <a:latin typeface="Trebuchet MS"/>
                <a:cs typeface="Trebuchet MS"/>
              </a:rPr>
              <a:t> </a:t>
            </a:r>
            <a:r>
              <a:rPr b="1" spc="-10" dirty="0">
                <a:solidFill>
                  <a:schemeClr val="tx1"/>
                </a:solidFill>
                <a:latin typeface="Trebuchet MS"/>
                <a:cs typeface="Trebuchet MS"/>
              </a:rPr>
              <a:t>zaman</a:t>
            </a:r>
            <a:endParaRPr dirty="0">
              <a:solidFill>
                <a:schemeClr val="tx1"/>
              </a:solidFill>
              <a:latin typeface="Trebuchet MS"/>
              <a:cs typeface="Trebuchet MS"/>
            </a:endParaRPr>
          </a:p>
          <a:p>
            <a:pPr marL="12700" marR="5080">
              <a:lnSpc>
                <a:spcPct val="150000"/>
              </a:lnSpc>
              <a:spcBef>
                <a:spcPts val="65"/>
              </a:spcBef>
            </a:pPr>
            <a:r>
              <a:rPr dirty="0">
                <a:solidFill>
                  <a:schemeClr val="tx1"/>
                </a:solidFill>
                <a:latin typeface="Trebuchet MS"/>
                <a:cs typeface="Trebuchet MS"/>
              </a:rPr>
              <a:t>Teknologi</a:t>
            </a:r>
            <a:r>
              <a:rPr spc="150" dirty="0">
                <a:solidFill>
                  <a:schemeClr val="tx1"/>
                </a:solidFill>
                <a:latin typeface="Trebuchet MS"/>
                <a:cs typeface="Trebuchet MS"/>
              </a:rPr>
              <a:t> </a:t>
            </a:r>
            <a:r>
              <a:rPr dirty="0">
                <a:solidFill>
                  <a:schemeClr val="tx1"/>
                </a:solidFill>
                <a:latin typeface="Trebuchet MS"/>
                <a:cs typeface="Trebuchet MS"/>
              </a:rPr>
              <a:t>informasi</a:t>
            </a:r>
            <a:r>
              <a:rPr spc="155" dirty="0">
                <a:solidFill>
                  <a:schemeClr val="tx1"/>
                </a:solidFill>
                <a:latin typeface="Trebuchet MS"/>
                <a:cs typeface="Trebuchet MS"/>
              </a:rPr>
              <a:t> </a:t>
            </a:r>
            <a:r>
              <a:rPr dirty="0">
                <a:solidFill>
                  <a:schemeClr val="tx1"/>
                </a:solidFill>
                <a:latin typeface="Trebuchet MS"/>
                <a:cs typeface="Trebuchet MS"/>
              </a:rPr>
              <a:t>telah</a:t>
            </a:r>
            <a:r>
              <a:rPr spc="155" dirty="0">
                <a:solidFill>
                  <a:schemeClr val="tx1"/>
                </a:solidFill>
                <a:latin typeface="Trebuchet MS"/>
                <a:cs typeface="Trebuchet MS"/>
              </a:rPr>
              <a:t> </a:t>
            </a:r>
            <a:r>
              <a:rPr dirty="0">
                <a:solidFill>
                  <a:schemeClr val="tx1"/>
                </a:solidFill>
                <a:latin typeface="Trebuchet MS"/>
                <a:cs typeface="Trebuchet MS"/>
              </a:rPr>
              <a:t>berevolusi</a:t>
            </a:r>
            <a:r>
              <a:rPr spc="155" dirty="0">
                <a:solidFill>
                  <a:schemeClr val="tx1"/>
                </a:solidFill>
                <a:latin typeface="Trebuchet MS"/>
                <a:cs typeface="Trebuchet MS"/>
              </a:rPr>
              <a:t> </a:t>
            </a:r>
            <a:r>
              <a:rPr dirty="0">
                <a:solidFill>
                  <a:schemeClr val="tx1"/>
                </a:solidFill>
                <a:latin typeface="Trebuchet MS"/>
                <a:cs typeface="Trebuchet MS"/>
              </a:rPr>
              <a:t>sejalan</a:t>
            </a:r>
            <a:r>
              <a:rPr spc="155" dirty="0">
                <a:solidFill>
                  <a:schemeClr val="tx1"/>
                </a:solidFill>
                <a:latin typeface="Trebuchet MS"/>
                <a:cs typeface="Trebuchet MS"/>
              </a:rPr>
              <a:t> </a:t>
            </a:r>
            <a:r>
              <a:rPr dirty="0">
                <a:solidFill>
                  <a:schemeClr val="tx1"/>
                </a:solidFill>
                <a:latin typeface="Trebuchet MS"/>
                <a:cs typeface="Trebuchet MS"/>
              </a:rPr>
              <a:t>dengan</a:t>
            </a:r>
            <a:r>
              <a:rPr spc="155" dirty="0">
                <a:solidFill>
                  <a:schemeClr val="tx1"/>
                </a:solidFill>
                <a:latin typeface="Trebuchet MS"/>
                <a:cs typeface="Trebuchet MS"/>
              </a:rPr>
              <a:t> </a:t>
            </a:r>
            <a:r>
              <a:rPr dirty="0">
                <a:solidFill>
                  <a:schemeClr val="tx1"/>
                </a:solidFill>
                <a:latin typeface="Trebuchet MS"/>
                <a:cs typeface="Trebuchet MS"/>
              </a:rPr>
              <a:t>perkembangan</a:t>
            </a:r>
            <a:r>
              <a:rPr spc="155" dirty="0">
                <a:solidFill>
                  <a:schemeClr val="tx1"/>
                </a:solidFill>
                <a:latin typeface="Trebuchet MS"/>
                <a:cs typeface="Trebuchet MS"/>
              </a:rPr>
              <a:t> </a:t>
            </a:r>
            <a:r>
              <a:rPr dirty="0">
                <a:solidFill>
                  <a:schemeClr val="tx1"/>
                </a:solidFill>
                <a:latin typeface="Trebuchet MS"/>
                <a:cs typeface="Trebuchet MS"/>
              </a:rPr>
              <a:t>masyarakat.</a:t>
            </a:r>
            <a:r>
              <a:rPr spc="155" dirty="0">
                <a:solidFill>
                  <a:schemeClr val="tx1"/>
                </a:solidFill>
                <a:latin typeface="Trebuchet MS"/>
                <a:cs typeface="Trebuchet MS"/>
              </a:rPr>
              <a:t> </a:t>
            </a:r>
            <a:r>
              <a:rPr dirty="0">
                <a:solidFill>
                  <a:schemeClr val="tx1"/>
                </a:solidFill>
                <a:latin typeface="Trebuchet MS"/>
                <a:cs typeface="Trebuchet MS"/>
              </a:rPr>
              <a:t>Dari</a:t>
            </a:r>
            <a:r>
              <a:rPr spc="155" dirty="0">
                <a:solidFill>
                  <a:schemeClr val="tx1"/>
                </a:solidFill>
                <a:latin typeface="Trebuchet MS"/>
                <a:cs typeface="Trebuchet MS"/>
              </a:rPr>
              <a:t> </a:t>
            </a:r>
            <a:r>
              <a:rPr spc="35" dirty="0">
                <a:solidFill>
                  <a:schemeClr val="tx1"/>
                </a:solidFill>
                <a:latin typeface="Trebuchet MS"/>
                <a:cs typeface="Trebuchet MS"/>
              </a:rPr>
              <a:t>penggunaan </a:t>
            </a:r>
            <a:r>
              <a:rPr dirty="0">
                <a:solidFill>
                  <a:schemeClr val="tx1"/>
                </a:solidFill>
                <a:latin typeface="Trebuchet MS"/>
                <a:cs typeface="Trebuchet MS"/>
              </a:rPr>
              <a:t>alat</a:t>
            </a:r>
            <a:r>
              <a:rPr spc="95" dirty="0">
                <a:solidFill>
                  <a:schemeClr val="tx1"/>
                </a:solidFill>
                <a:latin typeface="Trebuchet MS"/>
                <a:cs typeface="Trebuchet MS"/>
              </a:rPr>
              <a:t> </a:t>
            </a:r>
            <a:r>
              <a:rPr dirty="0">
                <a:solidFill>
                  <a:schemeClr val="tx1"/>
                </a:solidFill>
                <a:latin typeface="Trebuchet MS"/>
                <a:cs typeface="Trebuchet MS"/>
              </a:rPr>
              <a:t>sederhana</a:t>
            </a:r>
            <a:r>
              <a:rPr spc="95" dirty="0">
                <a:solidFill>
                  <a:schemeClr val="tx1"/>
                </a:solidFill>
                <a:latin typeface="Trebuchet MS"/>
                <a:cs typeface="Trebuchet MS"/>
              </a:rPr>
              <a:t> </a:t>
            </a:r>
            <a:r>
              <a:rPr dirty="0">
                <a:solidFill>
                  <a:schemeClr val="tx1"/>
                </a:solidFill>
                <a:latin typeface="Trebuchet MS"/>
                <a:cs typeface="Trebuchet MS"/>
              </a:rPr>
              <a:t>hingga</a:t>
            </a:r>
            <a:r>
              <a:rPr spc="95" dirty="0">
                <a:solidFill>
                  <a:schemeClr val="tx1"/>
                </a:solidFill>
                <a:latin typeface="Trebuchet MS"/>
                <a:cs typeface="Trebuchet MS"/>
              </a:rPr>
              <a:t> </a:t>
            </a:r>
            <a:r>
              <a:rPr dirty="0">
                <a:solidFill>
                  <a:schemeClr val="tx1"/>
                </a:solidFill>
                <a:latin typeface="Trebuchet MS"/>
                <a:cs typeface="Trebuchet MS"/>
              </a:rPr>
              <a:t>komputer</a:t>
            </a:r>
            <a:r>
              <a:rPr spc="95" dirty="0">
                <a:solidFill>
                  <a:schemeClr val="tx1"/>
                </a:solidFill>
                <a:latin typeface="Trebuchet MS"/>
                <a:cs typeface="Trebuchet MS"/>
              </a:rPr>
              <a:t> </a:t>
            </a:r>
            <a:r>
              <a:rPr dirty="0">
                <a:solidFill>
                  <a:schemeClr val="tx1"/>
                </a:solidFill>
                <a:latin typeface="Trebuchet MS"/>
                <a:cs typeface="Trebuchet MS"/>
              </a:rPr>
              <a:t>mutakhir</a:t>
            </a:r>
            <a:r>
              <a:rPr spc="95" dirty="0">
                <a:solidFill>
                  <a:schemeClr val="tx1"/>
                </a:solidFill>
                <a:latin typeface="Trebuchet MS"/>
                <a:cs typeface="Trebuchet MS"/>
              </a:rPr>
              <a:t> </a:t>
            </a:r>
            <a:r>
              <a:rPr spc="65" dirty="0">
                <a:solidFill>
                  <a:schemeClr val="tx1"/>
                </a:solidFill>
                <a:latin typeface="Trebuchet MS"/>
                <a:cs typeface="Trebuchet MS"/>
              </a:rPr>
              <a:t>yang</a:t>
            </a:r>
            <a:r>
              <a:rPr spc="95" dirty="0">
                <a:solidFill>
                  <a:schemeClr val="tx1"/>
                </a:solidFill>
                <a:latin typeface="Trebuchet MS"/>
                <a:cs typeface="Trebuchet MS"/>
              </a:rPr>
              <a:t> </a:t>
            </a:r>
            <a:r>
              <a:rPr spc="50" dirty="0">
                <a:solidFill>
                  <a:schemeClr val="tx1"/>
                </a:solidFill>
                <a:latin typeface="Trebuchet MS"/>
                <a:cs typeface="Trebuchet MS"/>
              </a:rPr>
              <a:t>mendukung</a:t>
            </a:r>
            <a:r>
              <a:rPr spc="95" dirty="0">
                <a:solidFill>
                  <a:schemeClr val="tx1"/>
                </a:solidFill>
                <a:latin typeface="Trebuchet MS"/>
                <a:cs typeface="Trebuchet MS"/>
              </a:rPr>
              <a:t> </a:t>
            </a:r>
            <a:r>
              <a:rPr dirty="0">
                <a:solidFill>
                  <a:schemeClr val="tx1"/>
                </a:solidFill>
                <a:latin typeface="Trebuchet MS"/>
                <a:cs typeface="Trebuchet MS"/>
              </a:rPr>
              <a:t>berbagai</a:t>
            </a:r>
            <a:r>
              <a:rPr spc="95" dirty="0">
                <a:solidFill>
                  <a:schemeClr val="tx1"/>
                </a:solidFill>
                <a:latin typeface="Trebuchet MS"/>
                <a:cs typeface="Trebuchet MS"/>
              </a:rPr>
              <a:t> </a:t>
            </a:r>
            <a:r>
              <a:rPr dirty="0">
                <a:solidFill>
                  <a:schemeClr val="tx1"/>
                </a:solidFill>
                <a:latin typeface="Trebuchet MS"/>
                <a:cs typeface="Trebuchet MS"/>
              </a:rPr>
              <a:t>aplikasi</a:t>
            </a:r>
            <a:r>
              <a:rPr spc="95" dirty="0">
                <a:solidFill>
                  <a:schemeClr val="tx1"/>
                </a:solidFill>
                <a:latin typeface="Trebuchet MS"/>
                <a:cs typeface="Trebuchet MS"/>
              </a:rPr>
              <a:t> </a:t>
            </a:r>
            <a:r>
              <a:rPr dirty="0">
                <a:solidFill>
                  <a:schemeClr val="tx1"/>
                </a:solidFill>
                <a:latin typeface="Trebuchet MS"/>
                <a:cs typeface="Trebuchet MS"/>
              </a:rPr>
              <a:t>di</a:t>
            </a:r>
            <a:r>
              <a:rPr spc="95" dirty="0">
                <a:solidFill>
                  <a:schemeClr val="tx1"/>
                </a:solidFill>
                <a:latin typeface="Trebuchet MS"/>
                <a:cs typeface="Trebuchet MS"/>
              </a:rPr>
              <a:t> </a:t>
            </a:r>
            <a:r>
              <a:rPr spc="-10" dirty="0">
                <a:solidFill>
                  <a:schemeClr val="tx1"/>
                </a:solidFill>
                <a:latin typeface="Trebuchet MS"/>
                <a:cs typeface="Trebuchet MS"/>
              </a:rPr>
              <a:t>kehidupan</a:t>
            </a:r>
            <a:endParaRPr dirty="0">
              <a:solidFill>
                <a:schemeClr val="tx1"/>
              </a:solidFill>
              <a:latin typeface="Trebuchet MS"/>
              <a:cs typeface="Trebuchet MS"/>
            </a:endParaRPr>
          </a:p>
          <a:p>
            <a:pPr marL="12700" marR="472440">
              <a:lnSpc>
                <a:spcPct val="150000"/>
              </a:lnSpc>
            </a:pPr>
            <a:r>
              <a:rPr dirty="0">
                <a:solidFill>
                  <a:schemeClr val="tx1"/>
                </a:solidFill>
                <a:latin typeface="Trebuchet MS"/>
                <a:cs typeface="Trebuchet MS"/>
              </a:rPr>
              <a:t>sehari-</a:t>
            </a:r>
            <a:r>
              <a:rPr spc="-45" dirty="0">
                <a:solidFill>
                  <a:schemeClr val="tx1"/>
                </a:solidFill>
                <a:latin typeface="Trebuchet MS"/>
                <a:cs typeface="Trebuchet MS"/>
              </a:rPr>
              <a:t>hari,</a:t>
            </a:r>
            <a:r>
              <a:rPr spc="105" dirty="0">
                <a:solidFill>
                  <a:schemeClr val="tx1"/>
                </a:solidFill>
                <a:latin typeface="Trebuchet MS"/>
                <a:cs typeface="Trebuchet MS"/>
              </a:rPr>
              <a:t> </a:t>
            </a:r>
            <a:r>
              <a:rPr dirty="0">
                <a:solidFill>
                  <a:schemeClr val="tx1"/>
                </a:solidFill>
                <a:latin typeface="Trebuchet MS"/>
                <a:cs typeface="Trebuchet MS"/>
              </a:rPr>
              <a:t>setiap</a:t>
            </a:r>
            <a:r>
              <a:rPr spc="105" dirty="0">
                <a:solidFill>
                  <a:schemeClr val="tx1"/>
                </a:solidFill>
                <a:latin typeface="Trebuchet MS"/>
                <a:cs typeface="Trebuchet MS"/>
              </a:rPr>
              <a:t> </a:t>
            </a:r>
            <a:r>
              <a:rPr dirty="0">
                <a:solidFill>
                  <a:schemeClr val="tx1"/>
                </a:solidFill>
                <a:latin typeface="Trebuchet MS"/>
                <a:cs typeface="Trebuchet MS"/>
              </a:rPr>
              <a:t>era</a:t>
            </a:r>
            <a:r>
              <a:rPr spc="105" dirty="0">
                <a:solidFill>
                  <a:schemeClr val="tx1"/>
                </a:solidFill>
                <a:latin typeface="Trebuchet MS"/>
                <a:cs typeface="Trebuchet MS"/>
              </a:rPr>
              <a:t> </a:t>
            </a:r>
            <a:r>
              <a:rPr spc="45" dirty="0">
                <a:solidFill>
                  <a:schemeClr val="tx1"/>
                </a:solidFill>
                <a:latin typeface="Trebuchet MS"/>
                <a:cs typeface="Trebuchet MS"/>
              </a:rPr>
              <a:t>membawa</a:t>
            </a:r>
            <a:r>
              <a:rPr spc="105" dirty="0">
                <a:solidFill>
                  <a:schemeClr val="tx1"/>
                </a:solidFill>
                <a:latin typeface="Trebuchet MS"/>
                <a:cs typeface="Trebuchet MS"/>
              </a:rPr>
              <a:t> </a:t>
            </a:r>
            <a:r>
              <a:rPr dirty="0">
                <a:solidFill>
                  <a:schemeClr val="tx1"/>
                </a:solidFill>
                <a:latin typeface="Trebuchet MS"/>
                <a:cs typeface="Trebuchet MS"/>
              </a:rPr>
              <a:t>perubahan</a:t>
            </a:r>
            <a:r>
              <a:rPr spc="105" dirty="0">
                <a:solidFill>
                  <a:schemeClr val="tx1"/>
                </a:solidFill>
                <a:latin typeface="Trebuchet MS"/>
                <a:cs typeface="Trebuchet MS"/>
              </a:rPr>
              <a:t> </a:t>
            </a:r>
            <a:r>
              <a:rPr dirty="0">
                <a:solidFill>
                  <a:schemeClr val="tx1"/>
                </a:solidFill>
                <a:latin typeface="Trebuchet MS"/>
                <a:cs typeface="Trebuchet MS"/>
              </a:rPr>
              <a:t>signifikan</a:t>
            </a:r>
            <a:r>
              <a:rPr spc="105" dirty="0">
                <a:solidFill>
                  <a:schemeClr val="tx1"/>
                </a:solidFill>
                <a:latin typeface="Trebuchet MS"/>
                <a:cs typeface="Trebuchet MS"/>
              </a:rPr>
              <a:t> </a:t>
            </a:r>
            <a:r>
              <a:rPr dirty="0">
                <a:solidFill>
                  <a:schemeClr val="tx1"/>
                </a:solidFill>
                <a:latin typeface="Trebuchet MS"/>
                <a:cs typeface="Trebuchet MS"/>
              </a:rPr>
              <a:t>dalam</a:t>
            </a:r>
            <a:r>
              <a:rPr spc="105" dirty="0">
                <a:solidFill>
                  <a:schemeClr val="tx1"/>
                </a:solidFill>
                <a:latin typeface="Trebuchet MS"/>
                <a:cs typeface="Trebuchet MS"/>
              </a:rPr>
              <a:t> </a:t>
            </a:r>
            <a:r>
              <a:rPr dirty="0">
                <a:solidFill>
                  <a:schemeClr val="tx1"/>
                </a:solidFill>
                <a:latin typeface="Trebuchet MS"/>
                <a:cs typeface="Trebuchet MS"/>
              </a:rPr>
              <a:t>cara</a:t>
            </a:r>
            <a:r>
              <a:rPr spc="105" dirty="0">
                <a:solidFill>
                  <a:schemeClr val="tx1"/>
                </a:solidFill>
                <a:latin typeface="Trebuchet MS"/>
                <a:cs typeface="Trebuchet MS"/>
              </a:rPr>
              <a:t> </a:t>
            </a:r>
            <a:r>
              <a:rPr dirty="0">
                <a:solidFill>
                  <a:schemeClr val="tx1"/>
                </a:solidFill>
                <a:latin typeface="Trebuchet MS"/>
                <a:cs typeface="Trebuchet MS"/>
              </a:rPr>
              <a:t>kita</a:t>
            </a:r>
            <a:r>
              <a:rPr spc="110" dirty="0">
                <a:solidFill>
                  <a:schemeClr val="tx1"/>
                </a:solidFill>
                <a:latin typeface="Trebuchet MS"/>
                <a:cs typeface="Trebuchet MS"/>
              </a:rPr>
              <a:t> </a:t>
            </a:r>
            <a:r>
              <a:rPr dirty="0">
                <a:solidFill>
                  <a:schemeClr val="tx1"/>
                </a:solidFill>
                <a:latin typeface="Trebuchet MS"/>
                <a:cs typeface="Trebuchet MS"/>
              </a:rPr>
              <a:t>berinteraksi</a:t>
            </a:r>
            <a:r>
              <a:rPr spc="105" dirty="0">
                <a:solidFill>
                  <a:schemeClr val="tx1"/>
                </a:solidFill>
                <a:latin typeface="Trebuchet MS"/>
                <a:cs typeface="Trebuchet MS"/>
              </a:rPr>
              <a:t> </a:t>
            </a:r>
            <a:r>
              <a:rPr spc="-10" dirty="0">
                <a:solidFill>
                  <a:schemeClr val="tx1"/>
                </a:solidFill>
                <a:latin typeface="Trebuchet MS"/>
                <a:cs typeface="Trebuchet MS"/>
              </a:rPr>
              <a:t>dengan informasi.</a:t>
            </a:r>
            <a:endParaRPr dirty="0">
              <a:solidFill>
                <a:schemeClr val="tx1"/>
              </a:solidFill>
              <a:latin typeface="Trebuchet MS"/>
              <a:cs typeface="Trebuchet MS"/>
            </a:endParaRPr>
          </a:p>
        </p:txBody>
      </p:sp>
      <p:pic>
        <p:nvPicPr>
          <p:cNvPr id="8" name="object 8">
            <a:hlinkClick r:id="rId3"/>
          </p:cNvPr>
          <p:cNvPicPr/>
          <p:nvPr/>
        </p:nvPicPr>
        <p:blipFill>
          <a:blip r:embed="rId4" cstate="print"/>
          <a:stretch>
            <a:fillRect/>
          </a:stretch>
        </p:blipFill>
        <p:spPr>
          <a:xfrm>
            <a:off x="10669715" y="6503670"/>
            <a:ext cx="1400174" cy="2857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1905" y="5924811"/>
            <a:ext cx="4540250" cy="933450"/>
          </a:xfrm>
          <a:custGeom>
            <a:avLst/>
            <a:gdLst/>
            <a:ahLst/>
            <a:cxnLst/>
            <a:rect l="l" t="t" r="r" b="b"/>
            <a:pathLst>
              <a:path w="4540250" h="933450">
                <a:moveTo>
                  <a:pt x="4540095" y="933191"/>
                </a:moveTo>
                <a:lnTo>
                  <a:pt x="0" y="933191"/>
                </a:lnTo>
                <a:lnTo>
                  <a:pt x="215035" y="751782"/>
                </a:lnTo>
                <a:lnTo>
                  <a:pt x="274061" y="724365"/>
                </a:lnTo>
                <a:lnTo>
                  <a:pt x="330123" y="701007"/>
                </a:lnTo>
                <a:lnTo>
                  <a:pt x="383341" y="681413"/>
                </a:lnTo>
                <a:lnTo>
                  <a:pt x="433837" y="665290"/>
                </a:lnTo>
                <a:lnTo>
                  <a:pt x="481732" y="652342"/>
                </a:lnTo>
                <a:lnTo>
                  <a:pt x="527147" y="642276"/>
                </a:lnTo>
                <a:lnTo>
                  <a:pt x="570204" y="634797"/>
                </a:lnTo>
                <a:lnTo>
                  <a:pt x="611025" y="629610"/>
                </a:lnTo>
                <a:lnTo>
                  <a:pt x="649729" y="626422"/>
                </a:lnTo>
                <a:lnTo>
                  <a:pt x="721278" y="624864"/>
                </a:lnTo>
                <a:lnTo>
                  <a:pt x="754364" y="625905"/>
                </a:lnTo>
                <a:lnTo>
                  <a:pt x="785820" y="627766"/>
                </a:lnTo>
                <a:lnTo>
                  <a:pt x="815768" y="630154"/>
                </a:lnTo>
                <a:lnTo>
                  <a:pt x="844327" y="632774"/>
                </a:lnTo>
                <a:lnTo>
                  <a:pt x="871621" y="635332"/>
                </a:lnTo>
                <a:lnTo>
                  <a:pt x="897770" y="637532"/>
                </a:lnTo>
                <a:lnTo>
                  <a:pt x="922896" y="639082"/>
                </a:lnTo>
                <a:lnTo>
                  <a:pt x="947119" y="639687"/>
                </a:lnTo>
                <a:lnTo>
                  <a:pt x="970562" y="639051"/>
                </a:lnTo>
                <a:lnTo>
                  <a:pt x="1015590" y="632883"/>
                </a:lnTo>
                <a:lnTo>
                  <a:pt x="1058951" y="618224"/>
                </a:lnTo>
                <a:lnTo>
                  <a:pt x="1101617" y="592717"/>
                </a:lnTo>
                <a:lnTo>
                  <a:pt x="1144556" y="554008"/>
                </a:lnTo>
                <a:lnTo>
                  <a:pt x="1188741" y="499742"/>
                </a:lnTo>
                <a:lnTo>
                  <a:pt x="1211604" y="466040"/>
                </a:lnTo>
                <a:lnTo>
                  <a:pt x="1244753" y="422028"/>
                </a:lnTo>
                <a:lnTo>
                  <a:pt x="1278039" y="381904"/>
                </a:lnTo>
                <a:lnTo>
                  <a:pt x="1311458" y="345535"/>
                </a:lnTo>
                <a:lnTo>
                  <a:pt x="1345004" y="312789"/>
                </a:lnTo>
                <a:lnTo>
                  <a:pt x="1378674" y="283534"/>
                </a:lnTo>
                <a:lnTo>
                  <a:pt x="1412462" y="257640"/>
                </a:lnTo>
                <a:lnTo>
                  <a:pt x="1446365" y="234973"/>
                </a:lnTo>
                <a:lnTo>
                  <a:pt x="1480378" y="215404"/>
                </a:lnTo>
                <a:lnTo>
                  <a:pt x="1548714" y="185026"/>
                </a:lnTo>
                <a:lnTo>
                  <a:pt x="1617436" y="165454"/>
                </a:lnTo>
                <a:lnTo>
                  <a:pt x="1686507" y="155634"/>
                </a:lnTo>
                <a:lnTo>
                  <a:pt x="1721163" y="154051"/>
                </a:lnTo>
                <a:lnTo>
                  <a:pt x="1755891" y="154511"/>
                </a:lnTo>
                <a:lnTo>
                  <a:pt x="1825552" y="161032"/>
                </a:lnTo>
                <a:lnTo>
                  <a:pt x="1895454" y="174143"/>
                </a:lnTo>
                <a:lnTo>
                  <a:pt x="1965561" y="192790"/>
                </a:lnTo>
                <a:lnTo>
                  <a:pt x="2035837" y="215919"/>
                </a:lnTo>
                <a:lnTo>
                  <a:pt x="2106245" y="242477"/>
                </a:lnTo>
                <a:lnTo>
                  <a:pt x="2176750" y="271411"/>
                </a:lnTo>
                <a:lnTo>
                  <a:pt x="2212027" y="286438"/>
                </a:lnTo>
                <a:lnTo>
                  <a:pt x="2247316" y="301665"/>
                </a:lnTo>
                <a:lnTo>
                  <a:pt x="2282610" y="316958"/>
                </a:lnTo>
                <a:lnTo>
                  <a:pt x="2317906" y="332186"/>
                </a:lnTo>
                <a:lnTo>
                  <a:pt x="2353198" y="347218"/>
                </a:lnTo>
                <a:lnTo>
                  <a:pt x="2388484" y="361921"/>
                </a:lnTo>
                <a:lnTo>
                  <a:pt x="2459015" y="389816"/>
                </a:lnTo>
                <a:lnTo>
                  <a:pt x="2529462" y="414817"/>
                </a:lnTo>
                <a:lnTo>
                  <a:pt x="2599789" y="435869"/>
                </a:lnTo>
                <a:lnTo>
                  <a:pt x="2669961" y="451921"/>
                </a:lnTo>
                <a:lnTo>
                  <a:pt x="2739940" y="461916"/>
                </a:lnTo>
                <a:lnTo>
                  <a:pt x="2809692" y="464803"/>
                </a:lnTo>
                <a:lnTo>
                  <a:pt x="2844471" y="463251"/>
                </a:lnTo>
                <a:lnTo>
                  <a:pt x="2928122" y="452287"/>
                </a:lnTo>
                <a:lnTo>
                  <a:pt x="2977054" y="444298"/>
                </a:lnTo>
                <a:lnTo>
                  <a:pt x="3025975" y="435595"/>
                </a:lnTo>
                <a:lnTo>
                  <a:pt x="3074886" y="426211"/>
                </a:lnTo>
                <a:lnTo>
                  <a:pt x="3123788" y="416182"/>
                </a:lnTo>
                <a:lnTo>
                  <a:pt x="3172681" y="405542"/>
                </a:lnTo>
                <a:lnTo>
                  <a:pt x="3221565" y="394326"/>
                </a:lnTo>
                <a:lnTo>
                  <a:pt x="3270441" y="382569"/>
                </a:lnTo>
                <a:lnTo>
                  <a:pt x="3319310" y="370304"/>
                </a:lnTo>
                <a:lnTo>
                  <a:pt x="3368172" y="357566"/>
                </a:lnTo>
                <a:lnTo>
                  <a:pt x="3417027" y="344391"/>
                </a:lnTo>
                <a:lnTo>
                  <a:pt x="3465877" y="330812"/>
                </a:lnTo>
                <a:lnTo>
                  <a:pt x="3514721" y="316864"/>
                </a:lnTo>
                <a:lnTo>
                  <a:pt x="3563560" y="302582"/>
                </a:lnTo>
                <a:lnTo>
                  <a:pt x="3612395" y="288000"/>
                </a:lnTo>
                <a:lnTo>
                  <a:pt x="3661226" y="273154"/>
                </a:lnTo>
                <a:lnTo>
                  <a:pt x="3710053" y="258076"/>
                </a:lnTo>
                <a:lnTo>
                  <a:pt x="3758878" y="242803"/>
                </a:lnTo>
                <a:lnTo>
                  <a:pt x="3807700" y="227369"/>
                </a:lnTo>
                <a:lnTo>
                  <a:pt x="3856521" y="211807"/>
                </a:lnTo>
                <a:lnTo>
                  <a:pt x="3905340" y="196154"/>
                </a:lnTo>
                <a:lnTo>
                  <a:pt x="3954158" y="180442"/>
                </a:lnTo>
                <a:lnTo>
                  <a:pt x="4002976" y="164708"/>
                </a:lnTo>
                <a:lnTo>
                  <a:pt x="4051794" y="148986"/>
                </a:lnTo>
                <a:lnTo>
                  <a:pt x="4100612" y="133309"/>
                </a:lnTo>
                <a:lnTo>
                  <a:pt x="4149432" y="117713"/>
                </a:lnTo>
                <a:lnTo>
                  <a:pt x="4198254" y="102232"/>
                </a:lnTo>
                <a:lnTo>
                  <a:pt x="4247078" y="86902"/>
                </a:lnTo>
                <a:lnTo>
                  <a:pt x="4295904" y="71755"/>
                </a:lnTo>
                <a:lnTo>
                  <a:pt x="4344734" y="56828"/>
                </a:lnTo>
                <a:lnTo>
                  <a:pt x="4393567" y="42154"/>
                </a:lnTo>
                <a:lnTo>
                  <a:pt x="4442405" y="27768"/>
                </a:lnTo>
                <a:lnTo>
                  <a:pt x="4491248" y="13705"/>
                </a:lnTo>
                <a:lnTo>
                  <a:pt x="4540095" y="0"/>
                </a:lnTo>
                <a:lnTo>
                  <a:pt x="4540095" y="933191"/>
                </a:lnTo>
                <a:close/>
              </a:path>
            </a:pathLst>
          </a:custGeom>
          <a:solidFill>
            <a:srgbClr val="B6C3B5"/>
          </a:solidFill>
        </p:spPr>
        <p:txBody>
          <a:bodyPr wrap="square" lIns="0" tIns="0" rIns="0" bIns="0" rtlCol="0"/>
          <a:lstStyle/>
          <a:p>
            <a:endParaRPr/>
          </a:p>
        </p:txBody>
      </p:sp>
      <p:sp>
        <p:nvSpPr>
          <p:cNvPr id="3" name="object 3"/>
          <p:cNvSpPr/>
          <p:nvPr/>
        </p:nvSpPr>
        <p:spPr>
          <a:xfrm>
            <a:off x="1" y="0"/>
            <a:ext cx="1916430" cy="3041650"/>
          </a:xfrm>
          <a:custGeom>
            <a:avLst/>
            <a:gdLst/>
            <a:ahLst/>
            <a:cxnLst/>
            <a:rect l="l" t="t" r="r" b="b"/>
            <a:pathLst>
              <a:path w="1916430" h="3041650">
                <a:moveTo>
                  <a:pt x="0" y="3041297"/>
                </a:moveTo>
                <a:lnTo>
                  <a:pt x="0" y="0"/>
                </a:lnTo>
                <a:lnTo>
                  <a:pt x="1916372" y="0"/>
                </a:lnTo>
                <a:lnTo>
                  <a:pt x="1887437" y="25906"/>
                </a:lnTo>
                <a:lnTo>
                  <a:pt x="1852259" y="51268"/>
                </a:lnTo>
                <a:lnTo>
                  <a:pt x="1813147" y="76402"/>
                </a:lnTo>
                <a:lnTo>
                  <a:pt x="1770444" y="101080"/>
                </a:lnTo>
                <a:lnTo>
                  <a:pt x="1724490" y="125074"/>
                </a:lnTo>
                <a:lnTo>
                  <a:pt x="1675628" y="148155"/>
                </a:lnTo>
                <a:lnTo>
                  <a:pt x="1624201" y="170096"/>
                </a:lnTo>
                <a:lnTo>
                  <a:pt x="1570550" y="190669"/>
                </a:lnTo>
                <a:lnTo>
                  <a:pt x="1515018" y="209646"/>
                </a:lnTo>
                <a:lnTo>
                  <a:pt x="1457946" y="226797"/>
                </a:lnTo>
                <a:lnTo>
                  <a:pt x="1412196" y="237742"/>
                </a:lnTo>
                <a:lnTo>
                  <a:pt x="1362199" y="246617"/>
                </a:lnTo>
                <a:lnTo>
                  <a:pt x="1308956" y="253857"/>
                </a:lnTo>
                <a:lnTo>
                  <a:pt x="1253464" y="259895"/>
                </a:lnTo>
                <a:lnTo>
                  <a:pt x="1196721" y="265162"/>
                </a:lnTo>
                <a:lnTo>
                  <a:pt x="1139725" y="270093"/>
                </a:lnTo>
                <a:lnTo>
                  <a:pt x="1083475" y="275120"/>
                </a:lnTo>
                <a:lnTo>
                  <a:pt x="1028969" y="280677"/>
                </a:lnTo>
                <a:lnTo>
                  <a:pt x="977205" y="287195"/>
                </a:lnTo>
                <a:lnTo>
                  <a:pt x="929181" y="295109"/>
                </a:lnTo>
                <a:lnTo>
                  <a:pt x="885895" y="304850"/>
                </a:lnTo>
                <a:lnTo>
                  <a:pt x="848346" y="316852"/>
                </a:lnTo>
                <a:lnTo>
                  <a:pt x="793615" y="340240"/>
                </a:lnTo>
                <a:lnTo>
                  <a:pt x="747103" y="365404"/>
                </a:lnTo>
                <a:lnTo>
                  <a:pt x="708690" y="393133"/>
                </a:lnTo>
                <a:lnTo>
                  <a:pt x="678254" y="424215"/>
                </a:lnTo>
                <a:lnTo>
                  <a:pt x="655675" y="459437"/>
                </a:lnTo>
                <a:lnTo>
                  <a:pt x="640831" y="499587"/>
                </a:lnTo>
                <a:lnTo>
                  <a:pt x="633600" y="545452"/>
                </a:lnTo>
                <a:lnTo>
                  <a:pt x="633891" y="580106"/>
                </a:lnTo>
                <a:lnTo>
                  <a:pt x="649145" y="653154"/>
                </a:lnTo>
                <a:lnTo>
                  <a:pt x="663028" y="692588"/>
                </a:lnTo>
                <a:lnTo>
                  <a:pt x="680360" y="734653"/>
                </a:lnTo>
                <a:lnTo>
                  <a:pt x="700601" y="779871"/>
                </a:lnTo>
                <a:lnTo>
                  <a:pt x="723212" y="828760"/>
                </a:lnTo>
                <a:lnTo>
                  <a:pt x="747652" y="881841"/>
                </a:lnTo>
                <a:lnTo>
                  <a:pt x="773379" y="939632"/>
                </a:lnTo>
                <a:lnTo>
                  <a:pt x="799855" y="1002652"/>
                </a:lnTo>
                <a:lnTo>
                  <a:pt x="820998" y="1056096"/>
                </a:lnTo>
                <a:lnTo>
                  <a:pt x="839783" y="1107027"/>
                </a:lnTo>
                <a:lnTo>
                  <a:pt x="855923" y="1155864"/>
                </a:lnTo>
                <a:lnTo>
                  <a:pt x="869128" y="1203030"/>
                </a:lnTo>
                <a:lnTo>
                  <a:pt x="879110" y="1248946"/>
                </a:lnTo>
                <a:lnTo>
                  <a:pt x="885580" y="1294031"/>
                </a:lnTo>
                <a:lnTo>
                  <a:pt x="888250" y="1338707"/>
                </a:lnTo>
                <a:lnTo>
                  <a:pt x="886831" y="1383396"/>
                </a:lnTo>
                <a:lnTo>
                  <a:pt x="881034" y="1428517"/>
                </a:lnTo>
                <a:lnTo>
                  <a:pt x="870571" y="1474493"/>
                </a:lnTo>
                <a:lnTo>
                  <a:pt x="855153" y="1521743"/>
                </a:lnTo>
                <a:lnTo>
                  <a:pt x="834491" y="1570688"/>
                </a:lnTo>
                <a:lnTo>
                  <a:pt x="815296" y="1605094"/>
                </a:lnTo>
                <a:lnTo>
                  <a:pt x="791116" y="1637991"/>
                </a:lnTo>
                <a:lnTo>
                  <a:pt x="762553" y="1669648"/>
                </a:lnTo>
                <a:lnTo>
                  <a:pt x="730206" y="1700331"/>
                </a:lnTo>
                <a:lnTo>
                  <a:pt x="694677" y="1730306"/>
                </a:lnTo>
                <a:lnTo>
                  <a:pt x="656567" y="1759840"/>
                </a:lnTo>
                <a:lnTo>
                  <a:pt x="616475" y="1789198"/>
                </a:lnTo>
                <a:lnTo>
                  <a:pt x="575003" y="1818649"/>
                </a:lnTo>
                <a:lnTo>
                  <a:pt x="532751" y="1848457"/>
                </a:lnTo>
                <a:lnTo>
                  <a:pt x="490321" y="1878891"/>
                </a:lnTo>
                <a:lnTo>
                  <a:pt x="448312" y="1910215"/>
                </a:lnTo>
                <a:lnTo>
                  <a:pt x="407325" y="1942697"/>
                </a:lnTo>
                <a:lnTo>
                  <a:pt x="367961" y="1976603"/>
                </a:lnTo>
                <a:lnTo>
                  <a:pt x="330820" y="2012199"/>
                </a:lnTo>
                <a:lnTo>
                  <a:pt x="296504" y="2049753"/>
                </a:lnTo>
                <a:lnTo>
                  <a:pt x="265612" y="2089530"/>
                </a:lnTo>
                <a:lnTo>
                  <a:pt x="238746" y="2131797"/>
                </a:lnTo>
                <a:lnTo>
                  <a:pt x="218200" y="2171270"/>
                </a:lnTo>
                <a:lnTo>
                  <a:pt x="199583" y="2213202"/>
                </a:lnTo>
                <a:lnTo>
                  <a:pt x="182714" y="2257318"/>
                </a:lnTo>
                <a:lnTo>
                  <a:pt x="167411" y="2303345"/>
                </a:lnTo>
                <a:lnTo>
                  <a:pt x="153493" y="2351006"/>
                </a:lnTo>
                <a:lnTo>
                  <a:pt x="140778" y="2400028"/>
                </a:lnTo>
                <a:lnTo>
                  <a:pt x="129086" y="2450134"/>
                </a:lnTo>
                <a:lnTo>
                  <a:pt x="118235" y="2501051"/>
                </a:lnTo>
                <a:lnTo>
                  <a:pt x="108043" y="2552504"/>
                </a:lnTo>
                <a:lnTo>
                  <a:pt x="98330" y="2604216"/>
                </a:lnTo>
                <a:lnTo>
                  <a:pt x="88913" y="2655915"/>
                </a:lnTo>
                <a:lnTo>
                  <a:pt x="79612" y="2707325"/>
                </a:lnTo>
                <a:lnTo>
                  <a:pt x="70246" y="2758170"/>
                </a:lnTo>
                <a:lnTo>
                  <a:pt x="60632" y="2808176"/>
                </a:lnTo>
                <a:lnTo>
                  <a:pt x="50589" y="2857069"/>
                </a:lnTo>
                <a:lnTo>
                  <a:pt x="39936" y="2904573"/>
                </a:lnTo>
                <a:lnTo>
                  <a:pt x="28492" y="2950413"/>
                </a:lnTo>
                <a:lnTo>
                  <a:pt x="0" y="3041297"/>
                </a:lnTo>
                <a:close/>
              </a:path>
            </a:pathLst>
          </a:custGeom>
          <a:solidFill>
            <a:srgbClr val="DEBBB4"/>
          </a:solidFill>
        </p:spPr>
        <p:txBody>
          <a:bodyPr wrap="square" lIns="0" tIns="0" rIns="0" bIns="0" rtlCol="0"/>
          <a:lstStyle/>
          <a:p>
            <a:endParaRPr/>
          </a:p>
        </p:txBody>
      </p:sp>
      <p:sp>
        <p:nvSpPr>
          <p:cNvPr id="4" name="object 4"/>
          <p:cNvSpPr txBox="1">
            <a:spLocks noGrp="1"/>
          </p:cNvSpPr>
          <p:nvPr>
            <p:ph type="title"/>
          </p:nvPr>
        </p:nvSpPr>
        <p:spPr>
          <a:xfrm>
            <a:off x="381000" y="152400"/>
            <a:ext cx="10369550" cy="574040"/>
          </a:xfrm>
          <a:prstGeom prst="rect">
            <a:avLst/>
          </a:prstGeom>
        </p:spPr>
        <p:txBody>
          <a:bodyPr vert="horz" wrap="square" lIns="0" tIns="12700" rIns="0" bIns="0" rtlCol="0">
            <a:spAutoFit/>
          </a:bodyPr>
          <a:lstStyle/>
          <a:p>
            <a:pPr marL="12700">
              <a:lnSpc>
                <a:spcPct val="100000"/>
              </a:lnSpc>
              <a:spcBef>
                <a:spcPts val="100"/>
              </a:spcBef>
            </a:pPr>
            <a:r>
              <a:rPr spc="80" dirty="0"/>
              <a:t>Era</a:t>
            </a:r>
            <a:r>
              <a:rPr spc="-170" dirty="0"/>
              <a:t> </a:t>
            </a:r>
            <a:r>
              <a:rPr spc="60" dirty="0"/>
              <a:t>Awal</a:t>
            </a:r>
            <a:r>
              <a:rPr spc="-165" dirty="0"/>
              <a:t> </a:t>
            </a:r>
            <a:r>
              <a:rPr spc="110" dirty="0"/>
              <a:t>Komputer</a:t>
            </a:r>
          </a:p>
        </p:txBody>
      </p:sp>
      <p:sp>
        <p:nvSpPr>
          <p:cNvPr id="5" name="object 5"/>
          <p:cNvSpPr txBox="1"/>
          <p:nvPr/>
        </p:nvSpPr>
        <p:spPr>
          <a:xfrm>
            <a:off x="381000" y="994565"/>
            <a:ext cx="11429999" cy="5251887"/>
          </a:xfrm>
          <a:prstGeom prst="rect">
            <a:avLst/>
          </a:prstGeom>
        </p:spPr>
        <p:txBody>
          <a:bodyPr vert="horz" wrap="square" lIns="0" tIns="113030" rIns="0" bIns="0" rtlCol="0">
            <a:spAutoFit/>
          </a:bodyPr>
          <a:lstStyle/>
          <a:p>
            <a:pPr marL="12700">
              <a:lnSpc>
                <a:spcPct val="100000"/>
              </a:lnSpc>
              <a:spcBef>
                <a:spcPts val="890"/>
              </a:spcBef>
            </a:pPr>
            <a:r>
              <a:rPr b="1" spc="10" dirty="0">
                <a:solidFill>
                  <a:srgbClr val="1B212C"/>
                </a:solidFill>
                <a:latin typeface="Trebuchet MS"/>
                <a:cs typeface="Trebuchet MS"/>
              </a:rPr>
              <a:t>Penemuan</a:t>
            </a:r>
            <a:r>
              <a:rPr b="1" spc="35" dirty="0">
                <a:solidFill>
                  <a:srgbClr val="1B212C"/>
                </a:solidFill>
                <a:latin typeface="Trebuchet MS"/>
                <a:cs typeface="Trebuchet MS"/>
              </a:rPr>
              <a:t> </a:t>
            </a:r>
            <a:r>
              <a:rPr b="1" spc="10" dirty="0">
                <a:solidFill>
                  <a:srgbClr val="1B212C"/>
                </a:solidFill>
                <a:latin typeface="Trebuchet MS"/>
                <a:cs typeface="Trebuchet MS"/>
              </a:rPr>
              <a:t>alat</a:t>
            </a:r>
            <a:r>
              <a:rPr b="1" spc="40" dirty="0">
                <a:solidFill>
                  <a:srgbClr val="1B212C"/>
                </a:solidFill>
                <a:latin typeface="Trebuchet MS"/>
                <a:cs typeface="Trebuchet MS"/>
              </a:rPr>
              <a:t> </a:t>
            </a:r>
            <a:r>
              <a:rPr b="1" spc="10" dirty="0">
                <a:solidFill>
                  <a:srgbClr val="1B212C"/>
                </a:solidFill>
                <a:latin typeface="Trebuchet MS"/>
                <a:cs typeface="Trebuchet MS"/>
              </a:rPr>
              <a:t>bantu</a:t>
            </a:r>
            <a:r>
              <a:rPr b="1" spc="35" dirty="0">
                <a:solidFill>
                  <a:srgbClr val="1B212C"/>
                </a:solidFill>
                <a:latin typeface="Trebuchet MS"/>
                <a:cs typeface="Trebuchet MS"/>
              </a:rPr>
              <a:t> </a:t>
            </a:r>
            <a:r>
              <a:rPr b="1" spc="10" dirty="0">
                <a:solidFill>
                  <a:srgbClr val="1B212C"/>
                </a:solidFill>
                <a:latin typeface="Trebuchet MS"/>
                <a:cs typeface="Trebuchet MS"/>
              </a:rPr>
              <a:t>hitung</a:t>
            </a:r>
            <a:r>
              <a:rPr b="1" spc="40" dirty="0">
                <a:solidFill>
                  <a:srgbClr val="1B212C"/>
                </a:solidFill>
                <a:latin typeface="Trebuchet MS"/>
                <a:cs typeface="Trebuchet MS"/>
              </a:rPr>
              <a:t> </a:t>
            </a:r>
            <a:r>
              <a:rPr b="1" spc="10" dirty="0">
                <a:solidFill>
                  <a:srgbClr val="1B212C"/>
                </a:solidFill>
                <a:latin typeface="Trebuchet MS"/>
                <a:cs typeface="Trebuchet MS"/>
              </a:rPr>
              <a:t>primal</a:t>
            </a:r>
            <a:r>
              <a:rPr b="1" spc="35" dirty="0">
                <a:solidFill>
                  <a:srgbClr val="1B212C"/>
                </a:solidFill>
                <a:latin typeface="Trebuchet MS"/>
                <a:cs typeface="Trebuchet MS"/>
              </a:rPr>
              <a:t> </a:t>
            </a:r>
            <a:r>
              <a:rPr b="1" spc="10" dirty="0">
                <a:solidFill>
                  <a:srgbClr val="1B212C"/>
                </a:solidFill>
                <a:latin typeface="Trebuchet MS"/>
                <a:cs typeface="Trebuchet MS"/>
              </a:rPr>
              <a:t>(abacus,</a:t>
            </a:r>
            <a:r>
              <a:rPr b="1" spc="40" dirty="0">
                <a:solidFill>
                  <a:srgbClr val="1B212C"/>
                </a:solidFill>
                <a:latin typeface="Trebuchet MS"/>
                <a:cs typeface="Trebuchet MS"/>
              </a:rPr>
              <a:t> </a:t>
            </a:r>
            <a:r>
              <a:rPr b="1" spc="-10" dirty="0">
                <a:solidFill>
                  <a:srgbClr val="1B212C"/>
                </a:solidFill>
                <a:latin typeface="Trebuchet MS"/>
                <a:cs typeface="Trebuchet MS"/>
              </a:rPr>
              <a:t>Pascaline)</a:t>
            </a:r>
            <a:endParaRPr dirty="0">
              <a:latin typeface="Trebuchet MS"/>
              <a:cs typeface="Trebuchet MS"/>
            </a:endParaRPr>
          </a:p>
          <a:p>
            <a:pPr marL="12700" marR="670560">
              <a:lnSpc>
                <a:spcPct val="150000"/>
              </a:lnSpc>
              <a:spcBef>
                <a:spcPts val="60"/>
              </a:spcBef>
            </a:pPr>
            <a:r>
              <a:rPr spc="10" dirty="0">
                <a:solidFill>
                  <a:srgbClr val="1B212C"/>
                </a:solidFill>
                <a:latin typeface="Trebuchet MS"/>
                <a:cs typeface="Trebuchet MS"/>
              </a:rPr>
              <a:t>Sebelum</a:t>
            </a:r>
            <a:r>
              <a:rPr spc="50" dirty="0">
                <a:solidFill>
                  <a:srgbClr val="1B212C"/>
                </a:solidFill>
                <a:latin typeface="Trebuchet MS"/>
                <a:cs typeface="Trebuchet MS"/>
              </a:rPr>
              <a:t> </a:t>
            </a:r>
            <a:r>
              <a:rPr spc="10" dirty="0">
                <a:solidFill>
                  <a:srgbClr val="1B212C"/>
                </a:solidFill>
                <a:latin typeface="Trebuchet MS"/>
                <a:cs typeface="Trebuchet MS"/>
              </a:rPr>
              <a:t>komputer</a:t>
            </a:r>
            <a:r>
              <a:rPr spc="55" dirty="0">
                <a:solidFill>
                  <a:srgbClr val="1B212C"/>
                </a:solidFill>
                <a:latin typeface="Trebuchet MS"/>
                <a:cs typeface="Trebuchet MS"/>
              </a:rPr>
              <a:t> </a:t>
            </a:r>
            <a:r>
              <a:rPr spc="10" dirty="0">
                <a:solidFill>
                  <a:srgbClr val="1B212C"/>
                </a:solidFill>
                <a:latin typeface="Trebuchet MS"/>
                <a:cs typeface="Trebuchet MS"/>
              </a:rPr>
              <a:t>modern,</a:t>
            </a:r>
            <a:r>
              <a:rPr spc="55" dirty="0">
                <a:solidFill>
                  <a:srgbClr val="1B212C"/>
                </a:solidFill>
                <a:latin typeface="Trebuchet MS"/>
                <a:cs typeface="Trebuchet MS"/>
              </a:rPr>
              <a:t> </a:t>
            </a:r>
            <a:r>
              <a:rPr dirty="0">
                <a:solidFill>
                  <a:srgbClr val="1B212C"/>
                </a:solidFill>
                <a:latin typeface="Trebuchet MS"/>
                <a:cs typeface="Trebuchet MS"/>
              </a:rPr>
              <a:t>alat</a:t>
            </a:r>
            <a:r>
              <a:rPr spc="55" dirty="0">
                <a:solidFill>
                  <a:srgbClr val="1B212C"/>
                </a:solidFill>
                <a:latin typeface="Trebuchet MS"/>
                <a:cs typeface="Trebuchet MS"/>
              </a:rPr>
              <a:t> </a:t>
            </a:r>
            <a:r>
              <a:rPr spc="10" dirty="0">
                <a:solidFill>
                  <a:srgbClr val="1B212C"/>
                </a:solidFill>
                <a:latin typeface="Trebuchet MS"/>
                <a:cs typeface="Trebuchet MS"/>
              </a:rPr>
              <a:t>bantu</a:t>
            </a:r>
            <a:r>
              <a:rPr spc="55" dirty="0">
                <a:solidFill>
                  <a:srgbClr val="1B212C"/>
                </a:solidFill>
                <a:latin typeface="Trebuchet MS"/>
                <a:cs typeface="Trebuchet MS"/>
              </a:rPr>
              <a:t> </a:t>
            </a:r>
            <a:r>
              <a:rPr spc="10" dirty="0">
                <a:solidFill>
                  <a:srgbClr val="1B212C"/>
                </a:solidFill>
                <a:latin typeface="Trebuchet MS"/>
                <a:cs typeface="Trebuchet MS"/>
              </a:rPr>
              <a:t>hitung</a:t>
            </a:r>
            <a:r>
              <a:rPr spc="55" dirty="0">
                <a:solidFill>
                  <a:srgbClr val="1B212C"/>
                </a:solidFill>
                <a:latin typeface="Trebuchet MS"/>
                <a:cs typeface="Trebuchet MS"/>
              </a:rPr>
              <a:t> </a:t>
            </a:r>
            <a:r>
              <a:rPr spc="10" dirty="0">
                <a:solidFill>
                  <a:srgbClr val="1B212C"/>
                </a:solidFill>
                <a:latin typeface="Trebuchet MS"/>
                <a:cs typeface="Trebuchet MS"/>
              </a:rPr>
              <a:t>seperti</a:t>
            </a:r>
            <a:r>
              <a:rPr spc="55" dirty="0">
                <a:solidFill>
                  <a:srgbClr val="1B212C"/>
                </a:solidFill>
                <a:latin typeface="Trebuchet MS"/>
                <a:cs typeface="Trebuchet MS"/>
              </a:rPr>
              <a:t> abacus </a:t>
            </a:r>
            <a:r>
              <a:rPr spc="10" dirty="0">
                <a:solidFill>
                  <a:srgbClr val="1B212C"/>
                </a:solidFill>
                <a:latin typeface="Trebuchet MS"/>
                <a:cs typeface="Trebuchet MS"/>
              </a:rPr>
              <a:t>dan</a:t>
            </a:r>
            <a:r>
              <a:rPr spc="55" dirty="0">
                <a:solidFill>
                  <a:srgbClr val="1B212C"/>
                </a:solidFill>
                <a:latin typeface="Trebuchet MS"/>
                <a:cs typeface="Trebuchet MS"/>
              </a:rPr>
              <a:t> </a:t>
            </a:r>
            <a:r>
              <a:rPr spc="10" dirty="0">
                <a:solidFill>
                  <a:srgbClr val="1B212C"/>
                </a:solidFill>
                <a:latin typeface="Trebuchet MS"/>
                <a:cs typeface="Trebuchet MS"/>
              </a:rPr>
              <a:t>Pascaline</a:t>
            </a:r>
            <a:r>
              <a:rPr spc="55" dirty="0">
                <a:solidFill>
                  <a:srgbClr val="1B212C"/>
                </a:solidFill>
                <a:latin typeface="Trebuchet MS"/>
                <a:cs typeface="Trebuchet MS"/>
              </a:rPr>
              <a:t> </a:t>
            </a:r>
            <a:r>
              <a:rPr spc="10" dirty="0">
                <a:solidFill>
                  <a:srgbClr val="1B212C"/>
                </a:solidFill>
                <a:latin typeface="Trebuchet MS"/>
                <a:cs typeface="Trebuchet MS"/>
              </a:rPr>
              <a:t>(diciptakan</a:t>
            </a:r>
            <a:r>
              <a:rPr spc="55" dirty="0">
                <a:solidFill>
                  <a:srgbClr val="1B212C"/>
                </a:solidFill>
                <a:latin typeface="Trebuchet MS"/>
                <a:cs typeface="Trebuchet MS"/>
              </a:rPr>
              <a:t> </a:t>
            </a:r>
            <a:r>
              <a:rPr spc="10" dirty="0">
                <a:solidFill>
                  <a:srgbClr val="1B212C"/>
                </a:solidFill>
                <a:latin typeface="Trebuchet MS"/>
                <a:cs typeface="Trebuchet MS"/>
              </a:rPr>
              <a:t>oleh</a:t>
            </a:r>
            <a:r>
              <a:rPr spc="50" dirty="0">
                <a:solidFill>
                  <a:srgbClr val="1B212C"/>
                </a:solidFill>
                <a:latin typeface="Trebuchet MS"/>
                <a:cs typeface="Trebuchet MS"/>
              </a:rPr>
              <a:t> </a:t>
            </a:r>
            <a:r>
              <a:rPr spc="10" dirty="0">
                <a:solidFill>
                  <a:srgbClr val="1B212C"/>
                </a:solidFill>
                <a:latin typeface="Trebuchet MS"/>
                <a:cs typeface="Trebuchet MS"/>
              </a:rPr>
              <a:t>Blaise</a:t>
            </a:r>
            <a:r>
              <a:rPr spc="55" dirty="0">
                <a:solidFill>
                  <a:srgbClr val="1B212C"/>
                </a:solidFill>
                <a:latin typeface="Trebuchet MS"/>
                <a:cs typeface="Trebuchet MS"/>
              </a:rPr>
              <a:t> </a:t>
            </a:r>
            <a:r>
              <a:rPr spc="10" dirty="0">
                <a:solidFill>
                  <a:srgbClr val="1B212C"/>
                </a:solidFill>
                <a:latin typeface="Trebuchet MS"/>
                <a:cs typeface="Trebuchet MS"/>
              </a:rPr>
              <a:t>Pascal)</a:t>
            </a:r>
            <a:r>
              <a:rPr spc="55" dirty="0">
                <a:solidFill>
                  <a:srgbClr val="1B212C"/>
                </a:solidFill>
                <a:latin typeface="Trebuchet MS"/>
                <a:cs typeface="Trebuchet MS"/>
              </a:rPr>
              <a:t> </a:t>
            </a:r>
            <a:r>
              <a:rPr spc="10" dirty="0">
                <a:solidFill>
                  <a:srgbClr val="1B212C"/>
                </a:solidFill>
                <a:latin typeface="Trebuchet MS"/>
                <a:cs typeface="Trebuchet MS"/>
              </a:rPr>
              <a:t>digunakan</a:t>
            </a:r>
            <a:r>
              <a:rPr spc="55" dirty="0">
                <a:solidFill>
                  <a:srgbClr val="1B212C"/>
                </a:solidFill>
                <a:latin typeface="Trebuchet MS"/>
                <a:cs typeface="Trebuchet MS"/>
              </a:rPr>
              <a:t> </a:t>
            </a:r>
            <a:r>
              <a:rPr spc="10" dirty="0">
                <a:solidFill>
                  <a:srgbClr val="1B212C"/>
                </a:solidFill>
                <a:latin typeface="Trebuchet MS"/>
                <a:cs typeface="Trebuchet MS"/>
              </a:rPr>
              <a:t>untuk</a:t>
            </a:r>
            <a:r>
              <a:rPr spc="55" dirty="0">
                <a:solidFill>
                  <a:srgbClr val="1B212C"/>
                </a:solidFill>
                <a:latin typeface="Trebuchet MS"/>
                <a:cs typeface="Trebuchet MS"/>
              </a:rPr>
              <a:t> </a:t>
            </a:r>
            <a:r>
              <a:rPr spc="10" dirty="0">
                <a:solidFill>
                  <a:srgbClr val="1B212C"/>
                </a:solidFill>
                <a:latin typeface="Trebuchet MS"/>
                <a:cs typeface="Trebuchet MS"/>
              </a:rPr>
              <a:t>melakukan</a:t>
            </a:r>
            <a:r>
              <a:rPr spc="55" dirty="0">
                <a:solidFill>
                  <a:srgbClr val="1B212C"/>
                </a:solidFill>
                <a:latin typeface="Trebuchet MS"/>
                <a:cs typeface="Trebuchet MS"/>
              </a:rPr>
              <a:t> </a:t>
            </a:r>
            <a:r>
              <a:rPr spc="-10" dirty="0">
                <a:solidFill>
                  <a:srgbClr val="1B212C"/>
                </a:solidFill>
                <a:latin typeface="Trebuchet MS"/>
                <a:cs typeface="Trebuchet MS"/>
              </a:rPr>
              <a:t>perhitungan </a:t>
            </a:r>
            <a:r>
              <a:rPr dirty="0">
                <a:solidFill>
                  <a:srgbClr val="1B212C"/>
                </a:solidFill>
                <a:latin typeface="Trebuchet MS"/>
                <a:cs typeface="Trebuchet MS"/>
              </a:rPr>
              <a:t>sederhana.</a:t>
            </a:r>
            <a:r>
              <a:rPr spc="35" dirty="0">
                <a:solidFill>
                  <a:srgbClr val="1B212C"/>
                </a:solidFill>
                <a:latin typeface="Trebuchet MS"/>
                <a:cs typeface="Trebuchet MS"/>
              </a:rPr>
              <a:t> </a:t>
            </a:r>
            <a:r>
              <a:rPr dirty="0">
                <a:solidFill>
                  <a:srgbClr val="1B212C"/>
                </a:solidFill>
                <a:latin typeface="Trebuchet MS"/>
                <a:cs typeface="Trebuchet MS"/>
              </a:rPr>
              <a:t>Ini</a:t>
            </a:r>
            <a:r>
              <a:rPr spc="40" dirty="0">
                <a:solidFill>
                  <a:srgbClr val="1B212C"/>
                </a:solidFill>
                <a:latin typeface="Trebuchet MS"/>
                <a:cs typeface="Trebuchet MS"/>
              </a:rPr>
              <a:t> </a:t>
            </a:r>
            <a:r>
              <a:rPr dirty="0">
                <a:solidFill>
                  <a:srgbClr val="1B212C"/>
                </a:solidFill>
                <a:latin typeface="Trebuchet MS"/>
                <a:cs typeface="Trebuchet MS"/>
              </a:rPr>
              <a:t>adalah</a:t>
            </a:r>
            <a:r>
              <a:rPr spc="40" dirty="0">
                <a:solidFill>
                  <a:srgbClr val="1B212C"/>
                </a:solidFill>
                <a:latin typeface="Trebuchet MS"/>
                <a:cs typeface="Trebuchet MS"/>
              </a:rPr>
              <a:t> </a:t>
            </a:r>
            <a:r>
              <a:rPr dirty="0">
                <a:solidFill>
                  <a:srgbClr val="1B212C"/>
                </a:solidFill>
                <a:latin typeface="Trebuchet MS"/>
                <a:cs typeface="Trebuchet MS"/>
              </a:rPr>
              <a:t>langkah</a:t>
            </a:r>
            <a:r>
              <a:rPr spc="35" dirty="0">
                <a:solidFill>
                  <a:srgbClr val="1B212C"/>
                </a:solidFill>
                <a:latin typeface="Trebuchet MS"/>
                <a:cs typeface="Trebuchet MS"/>
              </a:rPr>
              <a:t> </a:t>
            </a:r>
            <a:r>
              <a:rPr dirty="0">
                <a:solidFill>
                  <a:srgbClr val="1B212C"/>
                </a:solidFill>
                <a:latin typeface="Trebuchet MS"/>
                <a:cs typeface="Trebuchet MS"/>
              </a:rPr>
              <a:t>awal</a:t>
            </a:r>
            <a:r>
              <a:rPr spc="40" dirty="0">
                <a:solidFill>
                  <a:srgbClr val="1B212C"/>
                </a:solidFill>
                <a:latin typeface="Trebuchet MS"/>
                <a:cs typeface="Trebuchet MS"/>
              </a:rPr>
              <a:t> </a:t>
            </a:r>
            <a:r>
              <a:rPr dirty="0">
                <a:solidFill>
                  <a:srgbClr val="1B212C"/>
                </a:solidFill>
                <a:latin typeface="Trebuchet MS"/>
                <a:cs typeface="Trebuchet MS"/>
              </a:rPr>
              <a:t>dalam</a:t>
            </a:r>
            <a:r>
              <a:rPr spc="40" dirty="0">
                <a:solidFill>
                  <a:srgbClr val="1B212C"/>
                </a:solidFill>
                <a:latin typeface="Trebuchet MS"/>
                <a:cs typeface="Trebuchet MS"/>
              </a:rPr>
              <a:t> </a:t>
            </a:r>
            <a:r>
              <a:rPr spc="45" dirty="0">
                <a:solidFill>
                  <a:srgbClr val="1B212C"/>
                </a:solidFill>
                <a:latin typeface="Trebuchet MS"/>
                <a:cs typeface="Trebuchet MS"/>
              </a:rPr>
              <a:t>pengembangan</a:t>
            </a:r>
            <a:r>
              <a:rPr spc="35" dirty="0">
                <a:solidFill>
                  <a:srgbClr val="1B212C"/>
                </a:solidFill>
                <a:latin typeface="Trebuchet MS"/>
                <a:cs typeface="Trebuchet MS"/>
              </a:rPr>
              <a:t> </a:t>
            </a:r>
            <a:r>
              <a:rPr dirty="0">
                <a:solidFill>
                  <a:srgbClr val="1B212C"/>
                </a:solidFill>
                <a:latin typeface="Trebuchet MS"/>
                <a:cs typeface="Trebuchet MS"/>
              </a:rPr>
              <a:t>alat</a:t>
            </a:r>
            <a:r>
              <a:rPr spc="40" dirty="0">
                <a:solidFill>
                  <a:srgbClr val="1B212C"/>
                </a:solidFill>
                <a:latin typeface="Trebuchet MS"/>
                <a:cs typeface="Trebuchet MS"/>
              </a:rPr>
              <a:t> </a:t>
            </a:r>
            <a:r>
              <a:rPr dirty="0">
                <a:solidFill>
                  <a:srgbClr val="1B212C"/>
                </a:solidFill>
                <a:latin typeface="Trebuchet MS"/>
                <a:cs typeface="Trebuchet MS"/>
              </a:rPr>
              <a:t>hitung</a:t>
            </a:r>
            <a:r>
              <a:rPr spc="40" dirty="0">
                <a:solidFill>
                  <a:srgbClr val="1B212C"/>
                </a:solidFill>
                <a:latin typeface="Trebuchet MS"/>
                <a:cs typeface="Trebuchet MS"/>
              </a:rPr>
              <a:t> </a:t>
            </a:r>
            <a:r>
              <a:rPr spc="65" dirty="0">
                <a:solidFill>
                  <a:srgbClr val="1B212C"/>
                </a:solidFill>
                <a:latin typeface="Trebuchet MS"/>
                <a:cs typeface="Trebuchet MS"/>
              </a:rPr>
              <a:t>yang</a:t>
            </a:r>
            <a:r>
              <a:rPr spc="35" dirty="0">
                <a:solidFill>
                  <a:srgbClr val="1B212C"/>
                </a:solidFill>
                <a:latin typeface="Trebuchet MS"/>
                <a:cs typeface="Trebuchet MS"/>
              </a:rPr>
              <a:t> </a:t>
            </a:r>
            <a:r>
              <a:rPr dirty="0">
                <a:solidFill>
                  <a:srgbClr val="1B212C"/>
                </a:solidFill>
                <a:latin typeface="Trebuchet MS"/>
                <a:cs typeface="Trebuchet MS"/>
              </a:rPr>
              <a:t>lebih</a:t>
            </a:r>
            <a:r>
              <a:rPr spc="40" dirty="0">
                <a:solidFill>
                  <a:srgbClr val="1B212C"/>
                </a:solidFill>
                <a:latin typeface="Trebuchet MS"/>
                <a:cs typeface="Trebuchet MS"/>
              </a:rPr>
              <a:t> </a:t>
            </a:r>
            <a:r>
              <a:rPr spc="-10" dirty="0" err="1">
                <a:solidFill>
                  <a:srgbClr val="1B212C"/>
                </a:solidFill>
                <a:latin typeface="Trebuchet MS"/>
                <a:cs typeface="Trebuchet MS"/>
              </a:rPr>
              <a:t>kompleks</a:t>
            </a:r>
            <a:r>
              <a:rPr spc="-10" dirty="0">
                <a:solidFill>
                  <a:srgbClr val="1B212C"/>
                </a:solidFill>
                <a:latin typeface="Trebuchet MS"/>
                <a:cs typeface="Trebuchet MS"/>
              </a:rPr>
              <a:t>.</a:t>
            </a:r>
            <a:endParaRPr dirty="0">
              <a:latin typeface="Trebuchet MS"/>
              <a:cs typeface="Trebuchet MS"/>
            </a:endParaRPr>
          </a:p>
          <a:p>
            <a:pPr>
              <a:lnSpc>
                <a:spcPct val="100000"/>
              </a:lnSpc>
              <a:spcBef>
                <a:spcPts val="85"/>
              </a:spcBef>
            </a:pPr>
            <a:endParaRPr dirty="0">
              <a:latin typeface="Trebuchet MS"/>
              <a:cs typeface="Trebuchet MS"/>
            </a:endParaRPr>
          </a:p>
          <a:p>
            <a:pPr marL="12700">
              <a:lnSpc>
                <a:spcPct val="100000"/>
              </a:lnSpc>
            </a:pPr>
            <a:r>
              <a:rPr b="1" spc="10" dirty="0">
                <a:solidFill>
                  <a:srgbClr val="1B212C"/>
                </a:solidFill>
                <a:latin typeface="Trebuchet MS"/>
                <a:cs typeface="Trebuchet MS"/>
              </a:rPr>
              <a:t>Komputer</a:t>
            </a:r>
            <a:r>
              <a:rPr b="1" spc="-5" dirty="0">
                <a:solidFill>
                  <a:srgbClr val="1B212C"/>
                </a:solidFill>
                <a:latin typeface="Trebuchet MS"/>
                <a:cs typeface="Trebuchet MS"/>
              </a:rPr>
              <a:t> </a:t>
            </a:r>
            <a:r>
              <a:rPr b="1" spc="10" dirty="0">
                <a:solidFill>
                  <a:srgbClr val="1B212C"/>
                </a:solidFill>
                <a:latin typeface="Trebuchet MS"/>
                <a:cs typeface="Trebuchet MS"/>
              </a:rPr>
              <a:t>pertama:</a:t>
            </a:r>
            <a:r>
              <a:rPr b="1" dirty="0">
                <a:solidFill>
                  <a:srgbClr val="1B212C"/>
                </a:solidFill>
                <a:latin typeface="Trebuchet MS"/>
                <a:cs typeface="Trebuchet MS"/>
              </a:rPr>
              <a:t> </a:t>
            </a:r>
            <a:r>
              <a:rPr b="1" spc="45" dirty="0">
                <a:solidFill>
                  <a:srgbClr val="1B212C"/>
                </a:solidFill>
                <a:latin typeface="Trebuchet MS"/>
                <a:cs typeface="Trebuchet MS"/>
              </a:rPr>
              <a:t>Charles</a:t>
            </a:r>
            <a:r>
              <a:rPr b="1" dirty="0">
                <a:solidFill>
                  <a:srgbClr val="1B212C"/>
                </a:solidFill>
                <a:latin typeface="Trebuchet MS"/>
                <a:cs typeface="Trebuchet MS"/>
              </a:rPr>
              <a:t> </a:t>
            </a:r>
            <a:r>
              <a:rPr b="1" spc="65" dirty="0">
                <a:solidFill>
                  <a:srgbClr val="1B212C"/>
                </a:solidFill>
                <a:latin typeface="Trebuchet MS"/>
                <a:cs typeface="Trebuchet MS"/>
              </a:rPr>
              <a:t>Babbage</a:t>
            </a:r>
            <a:r>
              <a:rPr b="1" dirty="0">
                <a:solidFill>
                  <a:srgbClr val="1B212C"/>
                </a:solidFill>
                <a:latin typeface="Trebuchet MS"/>
                <a:cs typeface="Trebuchet MS"/>
              </a:rPr>
              <a:t> </a:t>
            </a:r>
            <a:r>
              <a:rPr b="1" spc="50" dirty="0">
                <a:solidFill>
                  <a:srgbClr val="1B212C"/>
                </a:solidFill>
                <a:latin typeface="Trebuchet MS"/>
                <a:cs typeface="Trebuchet MS"/>
              </a:rPr>
              <a:t>dan</a:t>
            </a:r>
            <a:r>
              <a:rPr b="1" spc="-5" dirty="0">
                <a:solidFill>
                  <a:srgbClr val="1B212C"/>
                </a:solidFill>
                <a:latin typeface="Trebuchet MS"/>
                <a:cs typeface="Trebuchet MS"/>
              </a:rPr>
              <a:t> </a:t>
            </a:r>
            <a:r>
              <a:rPr b="1" spc="10" dirty="0">
                <a:solidFill>
                  <a:srgbClr val="1B212C"/>
                </a:solidFill>
                <a:latin typeface="Trebuchet MS"/>
                <a:cs typeface="Trebuchet MS"/>
              </a:rPr>
              <a:t>Analytic</a:t>
            </a:r>
            <a:r>
              <a:rPr b="1" dirty="0">
                <a:solidFill>
                  <a:srgbClr val="1B212C"/>
                </a:solidFill>
                <a:latin typeface="Trebuchet MS"/>
                <a:cs typeface="Trebuchet MS"/>
              </a:rPr>
              <a:t> </a:t>
            </a:r>
            <a:r>
              <a:rPr b="1" spc="-10" dirty="0">
                <a:solidFill>
                  <a:srgbClr val="1B212C"/>
                </a:solidFill>
                <a:latin typeface="Trebuchet MS"/>
                <a:cs typeface="Trebuchet MS"/>
              </a:rPr>
              <a:t>Engine</a:t>
            </a:r>
            <a:endParaRPr dirty="0">
              <a:latin typeface="Trebuchet MS"/>
              <a:cs typeface="Trebuchet MS"/>
            </a:endParaRPr>
          </a:p>
          <a:p>
            <a:pPr marL="12700" marR="300355">
              <a:lnSpc>
                <a:spcPct val="150000"/>
              </a:lnSpc>
              <a:spcBef>
                <a:spcPts val="65"/>
              </a:spcBef>
            </a:pPr>
            <a:r>
              <a:rPr dirty="0">
                <a:solidFill>
                  <a:srgbClr val="1B212C"/>
                </a:solidFill>
                <a:latin typeface="Trebuchet MS"/>
                <a:cs typeface="Trebuchet MS"/>
              </a:rPr>
              <a:t>Charles</a:t>
            </a:r>
            <a:r>
              <a:rPr spc="95" dirty="0">
                <a:solidFill>
                  <a:srgbClr val="1B212C"/>
                </a:solidFill>
                <a:latin typeface="Trebuchet MS"/>
                <a:cs typeface="Trebuchet MS"/>
              </a:rPr>
              <a:t> </a:t>
            </a:r>
            <a:r>
              <a:rPr spc="50" dirty="0">
                <a:solidFill>
                  <a:srgbClr val="1B212C"/>
                </a:solidFill>
                <a:latin typeface="Trebuchet MS"/>
                <a:cs typeface="Trebuchet MS"/>
              </a:rPr>
              <a:t>Babbage</a:t>
            </a:r>
            <a:r>
              <a:rPr spc="100" dirty="0">
                <a:solidFill>
                  <a:srgbClr val="1B212C"/>
                </a:solidFill>
                <a:latin typeface="Trebuchet MS"/>
                <a:cs typeface="Trebuchet MS"/>
              </a:rPr>
              <a:t> </a:t>
            </a:r>
            <a:r>
              <a:rPr spc="45" dirty="0">
                <a:solidFill>
                  <a:srgbClr val="1B212C"/>
                </a:solidFill>
                <a:latin typeface="Trebuchet MS"/>
                <a:cs typeface="Trebuchet MS"/>
              </a:rPr>
              <a:t>merancang</a:t>
            </a:r>
            <a:r>
              <a:rPr spc="95" dirty="0">
                <a:solidFill>
                  <a:srgbClr val="1B212C"/>
                </a:solidFill>
                <a:latin typeface="Trebuchet MS"/>
                <a:cs typeface="Trebuchet MS"/>
              </a:rPr>
              <a:t> </a:t>
            </a:r>
            <a:r>
              <a:rPr dirty="0">
                <a:solidFill>
                  <a:srgbClr val="1B212C"/>
                </a:solidFill>
                <a:latin typeface="Trebuchet MS"/>
                <a:cs typeface="Trebuchet MS"/>
              </a:rPr>
              <a:t>Analytic</a:t>
            </a:r>
            <a:r>
              <a:rPr spc="100" dirty="0">
                <a:solidFill>
                  <a:srgbClr val="1B212C"/>
                </a:solidFill>
                <a:latin typeface="Trebuchet MS"/>
                <a:cs typeface="Trebuchet MS"/>
              </a:rPr>
              <a:t> </a:t>
            </a:r>
            <a:r>
              <a:rPr dirty="0">
                <a:solidFill>
                  <a:srgbClr val="1B212C"/>
                </a:solidFill>
                <a:latin typeface="Trebuchet MS"/>
                <a:cs typeface="Trebuchet MS"/>
              </a:rPr>
              <a:t>Engine</a:t>
            </a:r>
            <a:r>
              <a:rPr spc="100" dirty="0">
                <a:solidFill>
                  <a:srgbClr val="1B212C"/>
                </a:solidFill>
                <a:latin typeface="Trebuchet MS"/>
                <a:cs typeface="Trebuchet MS"/>
              </a:rPr>
              <a:t> </a:t>
            </a:r>
            <a:r>
              <a:rPr dirty="0">
                <a:solidFill>
                  <a:srgbClr val="1B212C"/>
                </a:solidFill>
                <a:latin typeface="Trebuchet MS"/>
                <a:cs typeface="Trebuchet MS"/>
              </a:rPr>
              <a:t>pada</a:t>
            </a:r>
            <a:r>
              <a:rPr spc="95" dirty="0">
                <a:solidFill>
                  <a:srgbClr val="1B212C"/>
                </a:solidFill>
                <a:latin typeface="Trebuchet MS"/>
                <a:cs typeface="Trebuchet MS"/>
              </a:rPr>
              <a:t> </a:t>
            </a:r>
            <a:r>
              <a:rPr dirty="0">
                <a:solidFill>
                  <a:srgbClr val="1B212C"/>
                </a:solidFill>
                <a:latin typeface="Trebuchet MS"/>
                <a:cs typeface="Trebuchet MS"/>
              </a:rPr>
              <a:t>tahun</a:t>
            </a:r>
            <a:r>
              <a:rPr spc="100" dirty="0">
                <a:solidFill>
                  <a:srgbClr val="1B212C"/>
                </a:solidFill>
                <a:latin typeface="Trebuchet MS"/>
                <a:cs typeface="Trebuchet MS"/>
              </a:rPr>
              <a:t> </a:t>
            </a:r>
            <a:r>
              <a:rPr spc="-80" dirty="0">
                <a:solidFill>
                  <a:srgbClr val="1B212C"/>
                </a:solidFill>
                <a:latin typeface="Trebuchet MS"/>
                <a:cs typeface="Trebuchet MS"/>
              </a:rPr>
              <a:t>1837,</a:t>
            </a:r>
            <a:r>
              <a:rPr spc="95" dirty="0">
                <a:solidFill>
                  <a:srgbClr val="1B212C"/>
                </a:solidFill>
                <a:latin typeface="Trebuchet MS"/>
                <a:cs typeface="Trebuchet MS"/>
              </a:rPr>
              <a:t> </a:t>
            </a:r>
            <a:r>
              <a:rPr spc="65" dirty="0">
                <a:solidFill>
                  <a:srgbClr val="1B212C"/>
                </a:solidFill>
                <a:latin typeface="Trebuchet MS"/>
                <a:cs typeface="Trebuchet MS"/>
              </a:rPr>
              <a:t>yang</a:t>
            </a:r>
            <a:r>
              <a:rPr spc="100" dirty="0">
                <a:solidFill>
                  <a:srgbClr val="1B212C"/>
                </a:solidFill>
                <a:latin typeface="Trebuchet MS"/>
                <a:cs typeface="Trebuchet MS"/>
              </a:rPr>
              <a:t> </a:t>
            </a:r>
            <a:r>
              <a:rPr dirty="0">
                <a:solidFill>
                  <a:srgbClr val="1B212C"/>
                </a:solidFill>
                <a:latin typeface="Trebuchet MS"/>
                <a:cs typeface="Trebuchet MS"/>
              </a:rPr>
              <a:t>dianggap</a:t>
            </a:r>
            <a:r>
              <a:rPr spc="100" dirty="0">
                <a:solidFill>
                  <a:srgbClr val="1B212C"/>
                </a:solidFill>
                <a:latin typeface="Trebuchet MS"/>
                <a:cs typeface="Trebuchet MS"/>
              </a:rPr>
              <a:t> </a:t>
            </a:r>
            <a:r>
              <a:rPr dirty="0">
                <a:solidFill>
                  <a:srgbClr val="1B212C"/>
                </a:solidFill>
                <a:latin typeface="Trebuchet MS"/>
                <a:cs typeface="Trebuchet MS"/>
              </a:rPr>
              <a:t>sebagai</a:t>
            </a:r>
            <a:r>
              <a:rPr spc="95" dirty="0">
                <a:solidFill>
                  <a:srgbClr val="1B212C"/>
                </a:solidFill>
                <a:latin typeface="Trebuchet MS"/>
                <a:cs typeface="Trebuchet MS"/>
              </a:rPr>
              <a:t> </a:t>
            </a:r>
            <a:r>
              <a:rPr dirty="0">
                <a:solidFill>
                  <a:srgbClr val="1B212C"/>
                </a:solidFill>
                <a:latin typeface="Trebuchet MS"/>
                <a:cs typeface="Trebuchet MS"/>
              </a:rPr>
              <a:t>komputer</a:t>
            </a:r>
            <a:r>
              <a:rPr spc="100" dirty="0">
                <a:solidFill>
                  <a:srgbClr val="1B212C"/>
                </a:solidFill>
                <a:latin typeface="Trebuchet MS"/>
                <a:cs typeface="Trebuchet MS"/>
              </a:rPr>
              <a:t> </a:t>
            </a:r>
            <a:r>
              <a:rPr dirty="0">
                <a:solidFill>
                  <a:srgbClr val="1B212C"/>
                </a:solidFill>
                <a:latin typeface="Trebuchet MS"/>
                <a:cs typeface="Trebuchet MS"/>
              </a:rPr>
              <a:t>pertama</a:t>
            </a:r>
            <a:r>
              <a:rPr spc="95" dirty="0">
                <a:solidFill>
                  <a:srgbClr val="1B212C"/>
                </a:solidFill>
                <a:latin typeface="Trebuchet MS"/>
                <a:cs typeface="Trebuchet MS"/>
              </a:rPr>
              <a:t> </a:t>
            </a:r>
            <a:r>
              <a:rPr spc="65" dirty="0">
                <a:solidFill>
                  <a:srgbClr val="1B212C"/>
                </a:solidFill>
                <a:latin typeface="Trebuchet MS"/>
                <a:cs typeface="Trebuchet MS"/>
              </a:rPr>
              <a:t>yang</a:t>
            </a:r>
            <a:r>
              <a:rPr spc="100" dirty="0">
                <a:solidFill>
                  <a:srgbClr val="1B212C"/>
                </a:solidFill>
                <a:latin typeface="Trebuchet MS"/>
                <a:cs typeface="Trebuchet MS"/>
              </a:rPr>
              <a:t> </a:t>
            </a:r>
            <a:r>
              <a:rPr spc="50" dirty="0">
                <a:solidFill>
                  <a:srgbClr val="1B212C"/>
                </a:solidFill>
                <a:latin typeface="Trebuchet MS"/>
                <a:cs typeface="Trebuchet MS"/>
              </a:rPr>
              <a:t>mampu</a:t>
            </a:r>
            <a:r>
              <a:rPr spc="100" dirty="0">
                <a:solidFill>
                  <a:srgbClr val="1B212C"/>
                </a:solidFill>
                <a:latin typeface="Trebuchet MS"/>
                <a:cs typeface="Trebuchet MS"/>
              </a:rPr>
              <a:t> </a:t>
            </a:r>
            <a:r>
              <a:rPr dirty="0">
                <a:solidFill>
                  <a:srgbClr val="1B212C"/>
                </a:solidFill>
                <a:latin typeface="Trebuchet MS"/>
                <a:cs typeface="Trebuchet MS"/>
              </a:rPr>
              <a:t>melakukan</a:t>
            </a:r>
            <a:r>
              <a:rPr spc="95" dirty="0">
                <a:solidFill>
                  <a:srgbClr val="1B212C"/>
                </a:solidFill>
                <a:latin typeface="Trebuchet MS"/>
                <a:cs typeface="Trebuchet MS"/>
              </a:rPr>
              <a:t> </a:t>
            </a:r>
            <a:r>
              <a:rPr dirty="0">
                <a:solidFill>
                  <a:srgbClr val="1B212C"/>
                </a:solidFill>
                <a:latin typeface="Trebuchet MS"/>
                <a:cs typeface="Trebuchet MS"/>
              </a:rPr>
              <a:t>operasi</a:t>
            </a:r>
            <a:r>
              <a:rPr spc="100" dirty="0">
                <a:solidFill>
                  <a:srgbClr val="1B212C"/>
                </a:solidFill>
                <a:latin typeface="Trebuchet MS"/>
                <a:cs typeface="Trebuchet MS"/>
              </a:rPr>
              <a:t> </a:t>
            </a:r>
            <a:r>
              <a:rPr dirty="0">
                <a:solidFill>
                  <a:srgbClr val="1B212C"/>
                </a:solidFill>
                <a:latin typeface="Trebuchet MS"/>
                <a:cs typeface="Trebuchet MS"/>
              </a:rPr>
              <a:t>aritmetika</a:t>
            </a:r>
            <a:r>
              <a:rPr spc="95" dirty="0">
                <a:solidFill>
                  <a:srgbClr val="1B212C"/>
                </a:solidFill>
                <a:latin typeface="Trebuchet MS"/>
                <a:cs typeface="Trebuchet MS"/>
              </a:rPr>
              <a:t> </a:t>
            </a:r>
            <a:r>
              <a:rPr spc="-25" dirty="0">
                <a:solidFill>
                  <a:srgbClr val="1B212C"/>
                </a:solidFill>
                <a:latin typeface="Trebuchet MS"/>
                <a:cs typeface="Trebuchet MS"/>
              </a:rPr>
              <a:t>dan </a:t>
            </a:r>
            <a:r>
              <a:rPr dirty="0">
                <a:solidFill>
                  <a:srgbClr val="1B212C"/>
                </a:solidFill>
                <a:latin typeface="Trebuchet MS"/>
                <a:cs typeface="Trebuchet MS"/>
              </a:rPr>
              <a:t>logika</a:t>
            </a:r>
            <a:r>
              <a:rPr spc="70" dirty="0">
                <a:solidFill>
                  <a:srgbClr val="1B212C"/>
                </a:solidFill>
                <a:latin typeface="Trebuchet MS"/>
                <a:cs typeface="Trebuchet MS"/>
              </a:rPr>
              <a:t> </a:t>
            </a:r>
            <a:r>
              <a:rPr dirty="0">
                <a:solidFill>
                  <a:srgbClr val="1B212C"/>
                </a:solidFill>
                <a:latin typeface="Trebuchet MS"/>
                <a:cs typeface="Trebuchet MS"/>
              </a:rPr>
              <a:t>secara</a:t>
            </a:r>
            <a:r>
              <a:rPr spc="70" dirty="0">
                <a:solidFill>
                  <a:srgbClr val="1B212C"/>
                </a:solidFill>
                <a:latin typeface="Trebuchet MS"/>
                <a:cs typeface="Trebuchet MS"/>
              </a:rPr>
              <a:t> </a:t>
            </a:r>
            <a:r>
              <a:rPr dirty="0">
                <a:solidFill>
                  <a:srgbClr val="1B212C"/>
                </a:solidFill>
                <a:latin typeface="Trebuchet MS"/>
                <a:cs typeface="Trebuchet MS"/>
              </a:rPr>
              <a:t>otomatis.</a:t>
            </a:r>
            <a:r>
              <a:rPr spc="75" dirty="0">
                <a:solidFill>
                  <a:srgbClr val="1B212C"/>
                </a:solidFill>
                <a:latin typeface="Trebuchet MS"/>
                <a:cs typeface="Trebuchet MS"/>
              </a:rPr>
              <a:t> </a:t>
            </a:r>
            <a:r>
              <a:rPr spc="60" dirty="0">
                <a:solidFill>
                  <a:srgbClr val="1B212C"/>
                </a:solidFill>
                <a:latin typeface="Trebuchet MS"/>
                <a:cs typeface="Trebuchet MS"/>
              </a:rPr>
              <a:t>Meskipun</a:t>
            </a:r>
            <a:r>
              <a:rPr spc="70" dirty="0">
                <a:solidFill>
                  <a:srgbClr val="1B212C"/>
                </a:solidFill>
                <a:latin typeface="Trebuchet MS"/>
                <a:cs typeface="Trebuchet MS"/>
              </a:rPr>
              <a:t> </a:t>
            </a:r>
            <a:r>
              <a:rPr dirty="0">
                <a:solidFill>
                  <a:srgbClr val="1B212C"/>
                </a:solidFill>
                <a:latin typeface="Trebuchet MS"/>
                <a:cs typeface="Trebuchet MS"/>
              </a:rPr>
              <a:t>tidak</a:t>
            </a:r>
            <a:r>
              <a:rPr spc="75" dirty="0">
                <a:solidFill>
                  <a:srgbClr val="1B212C"/>
                </a:solidFill>
                <a:latin typeface="Trebuchet MS"/>
                <a:cs typeface="Trebuchet MS"/>
              </a:rPr>
              <a:t> </a:t>
            </a:r>
            <a:r>
              <a:rPr dirty="0">
                <a:solidFill>
                  <a:srgbClr val="1B212C"/>
                </a:solidFill>
                <a:latin typeface="Trebuchet MS"/>
                <a:cs typeface="Trebuchet MS"/>
              </a:rPr>
              <a:t>pernah</a:t>
            </a:r>
            <a:r>
              <a:rPr spc="70" dirty="0">
                <a:solidFill>
                  <a:srgbClr val="1B212C"/>
                </a:solidFill>
                <a:latin typeface="Trebuchet MS"/>
                <a:cs typeface="Trebuchet MS"/>
              </a:rPr>
              <a:t> </a:t>
            </a:r>
            <a:r>
              <a:rPr dirty="0">
                <a:solidFill>
                  <a:srgbClr val="1B212C"/>
                </a:solidFill>
                <a:latin typeface="Trebuchet MS"/>
                <a:cs typeface="Trebuchet MS"/>
              </a:rPr>
              <a:t>selesai</a:t>
            </a:r>
            <a:r>
              <a:rPr spc="70" dirty="0">
                <a:solidFill>
                  <a:srgbClr val="1B212C"/>
                </a:solidFill>
                <a:latin typeface="Trebuchet MS"/>
                <a:cs typeface="Trebuchet MS"/>
              </a:rPr>
              <a:t> </a:t>
            </a:r>
            <a:r>
              <a:rPr dirty="0">
                <a:solidFill>
                  <a:srgbClr val="1B212C"/>
                </a:solidFill>
                <a:latin typeface="Trebuchet MS"/>
                <a:cs typeface="Trebuchet MS"/>
              </a:rPr>
              <a:t>dibangun,</a:t>
            </a:r>
            <a:r>
              <a:rPr spc="75" dirty="0">
                <a:solidFill>
                  <a:srgbClr val="1B212C"/>
                </a:solidFill>
                <a:latin typeface="Trebuchet MS"/>
                <a:cs typeface="Trebuchet MS"/>
              </a:rPr>
              <a:t> </a:t>
            </a:r>
            <a:r>
              <a:rPr spc="60" dirty="0">
                <a:solidFill>
                  <a:srgbClr val="1B212C"/>
                </a:solidFill>
                <a:latin typeface="Trebuchet MS"/>
                <a:cs typeface="Trebuchet MS"/>
              </a:rPr>
              <a:t>konsepnya</a:t>
            </a:r>
            <a:r>
              <a:rPr spc="70" dirty="0">
                <a:solidFill>
                  <a:srgbClr val="1B212C"/>
                </a:solidFill>
                <a:latin typeface="Trebuchet MS"/>
                <a:cs typeface="Trebuchet MS"/>
              </a:rPr>
              <a:t> </a:t>
            </a:r>
            <a:r>
              <a:rPr dirty="0">
                <a:solidFill>
                  <a:srgbClr val="1B212C"/>
                </a:solidFill>
                <a:latin typeface="Trebuchet MS"/>
                <a:cs typeface="Trebuchet MS"/>
              </a:rPr>
              <a:t>menjadi</a:t>
            </a:r>
            <a:r>
              <a:rPr spc="75" dirty="0">
                <a:solidFill>
                  <a:srgbClr val="1B212C"/>
                </a:solidFill>
                <a:latin typeface="Trebuchet MS"/>
                <a:cs typeface="Trebuchet MS"/>
              </a:rPr>
              <a:t> </a:t>
            </a:r>
            <a:r>
              <a:rPr spc="50" dirty="0">
                <a:solidFill>
                  <a:srgbClr val="1B212C"/>
                </a:solidFill>
                <a:latin typeface="Trebuchet MS"/>
                <a:cs typeface="Trebuchet MS"/>
              </a:rPr>
              <a:t>dasar</a:t>
            </a:r>
            <a:r>
              <a:rPr spc="70" dirty="0">
                <a:solidFill>
                  <a:srgbClr val="1B212C"/>
                </a:solidFill>
                <a:latin typeface="Trebuchet MS"/>
                <a:cs typeface="Trebuchet MS"/>
              </a:rPr>
              <a:t> </a:t>
            </a:r>
            <a:r>
              <a:rPr dirty="0">
                <a:solidFill>
                  <a:srgbClr val="1B212C"/>
                </a:solidFill>
                <a:latin typeface="Trebuchet MS"/>
                <a:cs typeface="Trebuchet MS"/>
              </a:rPr>
              <a:t>bagi</a:t>
            </a:r>
            <a:r>
              <a:rPr spc="70" dirty="0">
                <a:solidFill>
                  <a:srgbClr val="1B212C"/>
                </a:solidFill>
                <a:latin typeface="Trebuchet MS"/>
                <a:cs typeface="Trebuchet MS"/>
              </a:rPr>
              <a:t> </a:t>
            </a:r>
            <a:r>
              <a:rPr dirty="0">
                <a:solidFill>
                  <a:srgbClr val="1B212C"/>
                </a:solidFill>
                <a:latin typeface="Trebuchet MS"/>
                <a:cs typeface="Trebuchet MS"/>
              </a:rPr>
              <a:t>komputer</a:t>
            </a:r>
            <a:r>
              <a:rPr spc="75" dirty="0">
                <a:solidFill>
                  <a:srgbClr val="1B212C"/>
                </a:solidFill>
                <a:latin typeface="Trebuchet MS"/>
                <a:cs typeface="Trebuchet MS"/>
              </a:rPr>
              <a:t> </a:t>
            </a:r>
            <a:r>
              <a:rPr spc="-10" dirty="0">
                <a:solidFill>
                  <a:srgbClr val="1B212C"/>
                </a:solidFill>
                <a:latin typeface="Trebuchet MS"/>
                <a:cs typeface="Trebuchet MS"/>
              </a:rPr>
              <a:t>modern.</a:t>
            </a:r>
            <a:endParaRPr dirty="0">
              <a:latin typeface="Trebuchet MS"/>
              <a:cs typeface="Trebuchet MS"/>
            </a:endParaRPr>
          </a:p>
          <a:p>
            <a:pPr>
              <a:lnSpc>
                <a:spcPct val="100000"/>
              </a:lnSpc>
              <a:spcBef>
                <a:spcPts val="80"/>
              </a:spcBef>
            </a:pPr>
            <a:endParaRPr dirty="0">
              <a:latin typeface="Trebuchet MS"/>
              <a:cs typeface="Trebuchet MS"/>
            </a:endParaRPr>
          </a:p>
          <a:p>
            <a:pPr marL="12700">
              <a:lnSpc>
                <a:spcPct val="100000"/>
              </a:lnSpc>
            </a:pPr>
            <a:r>
              <a:rPr b="1" spc="55" dirty="0">
                <a:solidFill>
                  <a:srgbClr val="1B212C"/>
                </a:solidFill>
                <a:latin typeface="Trebuchet MS"/>
                <a:cs typeface="Trebuchet MS"/>
              </a:rPr>
              <a:t>Ada</a:t>
            </a:r>
            <a:r>
              <a:rPr b="1" spc="-40" dirty="0">
                <a:solidFill>
                  <a:srgbClr val="1B212C"/>
                </a:solidFill>
                <a:latin typeface="Trebuchet MS"/>
                <a:cs typeface="Trebuchet MS"/>
              </a:rPr>
              <a:t> </a:t>
            </a:r>
            <a:r>
              <a:rPr b="1" spc="-10" dirty="0">
                <a:solidFill>
                  <a:srgbClr val="1B212C"/>
                </a:solidFill>
                <a:latin typeface="Trebuchet MS"/>
                <a:cs typeface="Trebuchet MS"/>
              </a:rPr>
              <a:t>Lovelace:</a:t>
            </a:r>
            <a:r>
              <a:rPr b="1" spc="-35" dirty="0">
                <a:solidFill>
                  <a:srgbClr val="1B212C"/>
                </a:solidFill>
                <a:latin typeface="Trebuchet MS"/>
                <a:cs typeface="Trebuchet MS"/>
              </a:rPr>
              <a:t> </a:t>
            </a:r>
            <a:r>
              <a:rPr b="1" dirty="0">
                <a:solidFill>
                  <a:srgbClr val="1B212C"/>
                </a:solidFill>
                <a:latin typeface="Trebuchet MS"/>
                <a:cs typeface="Trebuchet MS"/>
              </a:rPr>
              <a:t>Ibu</a:t>
            </a:r>
            <a:r>
              <a:rPr b="1" spc="-35" dirty="0">
                <a:solidFill>
                  <a:srgbClr val="1B212C"/>
                </a:solidFill>
                <a:latin typeface="Trebuchet MS"/>
                <a:cs typeface="Trebuchet MS"/>
              </a:rPr>
              <a:t> </a:t>
            </a:r>
            <a:r>
              <a:rPr b="1" spc="50" dirty="0">
                <a:solidFill>
                  <a:srgbClr val="1B212C"/>
                </a:solidFill>
                <a:latin typeface="Trebuchet MS"/>
                <a:cs typeface="Trebuchet MS"/>
              </a:rPr>
              <a:t>Program</a:t>
            </a:r>
            <a:r>
              <a:rPr b="1" spc="-35" dirty="0">
                <a:solidFill>
                  <a:srgbClr val="1B212C"/>
                </a:solidFill>
                <a:latin typeface="Trebuchet MS"/>
                <a:cs typeface="Trebuchet MS"/>
              </a:rPr>
              <a:t> </a:t>
            </a:r>
            <a:r>
              <a:rPr b="1" spc="-10" dirty="0">
                <a:solidFill>
                  <a:srgbClr val="1B212C"/>
                </a:solidFill>
                <a:latin typeface="Trebuchet MS"/>
                <a:cs typeface="Trebuchet MS"/>
              </a:rPr>
              <a:t>Komputer</a:t>
            </a:r>
            <a:endParaRPr dirty="0">
              <a:latin typeface="Trebuchet MS"/>
              <a:cs typeface="Trebuchet MS"/>
            </a:endParaRPr>
          </a:p>
          <a:p>
            <a:pPr marL="12700" marR="5080">
              <a:lnSpc>
                <a:spcPct val="150000"/>
              </a:lnSpc>
              <a:spcBef>
                <a:spcPts val="65"/>
              </a:spcBef>
            </a:pPr>
            <a:r>
              <a:rPr dirty="0">
                <a:solidFill>
                  <a:srgbClr val="1B212C"/>
                </a:solidFill>
                <a:latin typeface="Trebuchet MS"/>
                <a:cs typeface="Trebuchet MS"/>
              </a:rPr>
              <a:t>Ada</a:t>
            </a:r>
            <a:r>
              <a:rPr spc="130" dirty="0">
                <a:solidFill>
                  <a:srgbClr val="1B212C"/>
                </a:solidFill>
                <a:latin typeface="Trebuchet MS"/>
                <a:cs typeface="Trebuchet MS"/>
              </a:rPr>
              <a:t> </a:t>
            </a:r>
            <a:r>
              <a:rPr spc="-10" dirty="0">
                <a:solidFill>
                  <a:srgbClr val="1B212C"/>
                </a:solidFill>
                <a:latin typeface="Trebuchet MS"/>
                <a:cs typeface="Trebuchet MS"/>
              </a:rPr>
              <a:t>Lovelace,</a:t>
            </a:r>
            <a:r>
              <a:rPr spc="130" dirty="0">
                <a:solidFill>
                  <a:srgbClr val="1B212C"/>
                </a:solidFill>
                <a:latin typeface="Trebuchet MS"/>
                <a:cs typeface="Trebuchet MS"/>
              </a:rPr>
              <a:t> </a:t>
            </a:r>
            <a:r>
              <a:rPr dirty="0">
                <a:solidFill>
                  <a:srgbClr val="1B212C"/>
                </a:solidFill>
                <a:latin typeface="Trebuchet MS"/>
                <a:cs typeface="Trebuchet MS"/>
              </a:rPr>
              <a:t>bekerja</a:t>
            </a:r>
            <a:r>
              <a:rPr spc="130" dirty="0">
                <a:solidFill>
                  <a:srgbClr val="1B212C"/>
                </a:solidFill>
                <a:latin typeface="Trebuchet MS"/>
                <a:cs typeface="Trebuchet MS"/>
              </a:rPr>
              <a:t> </a:t>
            </a:r>
            <a:r>
              <a:rPr spc="70" dirty="0">
                <a:solidFill>
                  <a:srgbClr val="1B212C"/>
                </a:solidFill>
                <a:latin typeface="Trebuchet MS"/>
                <a:cs typeface="Trebuchet MS"/>
              </a:rPr>
              <a:t>sama</a:t>
            </a:r>
            <a:r>
              <a:rPr spc="130" dirty="0">
                <a:solidFill>
                  <a:srgbClr val="1B212C"/>
                </a:solidFill>
                <a:latin typeface="Trebuchet MS"/>
                <a:cs typeface="Trebuchet MS"/>
              </a:rPr>
              <a:t> </a:t>
            </a:r>
            <a:r>
              <a:rPr dirty="0">
                <a:solidFill>
                  <a:srgbClr val="1B212C"/>
                </a:solidFill>
                <a:latin typeface="Trebuchet MS"/>
                <a:cs typeface="Trebuchet MS"/>
              </a:rPr>
              <a:t>dengan</a:t>
            </a:r>
            <a:r>
              <a:rPr spc="130" dirty="0">
                <a:solidFill>
                  <a:srgbClr val="1B212C"/>
                </a:solidFill>
                <a:latin typeface="Trebuchet MS"/>
                <a:cs typeface="Trebuchet MS"/>
              </a:rPr>
              <a:t> </a:t>
            </a:r>
            <a:r>
              <a:rPr dirty="0">
                <a:solidFill>
                  <a:srgbClr val="1B212C"/>
                </a:solidFill>
                <a:latin typeface="Trebuchet MS"/>
                <a:cs typeface="Trebuchet MS"/>
              </a:rPr>
              <a:t>Babbage,</a:t>
            </a:r>
            <a:r>
              <a:rPr spc="130" dirty="0">
                <a:solidFill>
                  <a:srgbClr val="1B212C"/>
                </a:solidFill>
                <a:latin typeface="Trebuchet MS"/>
                <a:cs typeface="Trebuchet MS"/>
              </a:rPr>
              <a:t> </a:t>
            </a:r>
            <a:r>
              <a:rPr dirty="0">
                <a:solidFill>
                  <a:srgbClr val="1B212C"/>
                </a:solidFill>
                <a:latin typeface="Trebuchet MS"/>
                <a:cs typeface="Trebuchet MS"/>
              </a:rPr>
              <a:t>menciptakan</a:t>
            </a:r>
            <a:r>
              <a:rPr spc="130" dirty="0">
                <a:solidFill>
                  <a:srgbClr val="1B212C"/>
                </a:solidFill>
                <a:latin typeface="Trebuchet MS"/>
                <a:cs typeface="Trebuchet MS"/>
              </a:rPr>
              <a:t> </a:t>
            </a:r>
            <a:r>
              <a:rPr dirty="0">
                <a:solidFill>
                  <a:srgbClr val="1B212C"/>
                </a:solidFill>
                <a:latin typeface="Trebuchet MS"/>
                <a:cs typeface="Trebuchet MS"/>
              </a:rPr>
              <a:t>algoritma</a:t>
            </a:r>
            <a:r>
              <a:rPr spc="130" dirty="0">
                <a:solidFill>
                  <a:srgbClr val="1B212C"/>
                </a:solidFill>
                <a:latin typeface="Trebuchet MS"/>
                <a:cs typeface="Trebuchet MS"/>
              </a:rPr>
              <a:t> </a:t>
            </a:r>
            <a:r>
              <a:rPr dirty="0">
                <a:solidFill>
                  <a:srgbClr val="1B212C"/>
                </a:solidFill>
                <a:latin typeface="Trebuchet MS"/>
                <a:cs typeface="Trebuchet MS"/>
              </a:rPr>
              <a:t>untuk</a:t>
            </a:r>
            <a:r>
              <a:rPr spc="130" dirty="0">
                <a:solidFill>
                  <a:srgbClr val="1B212C"/>
                </a:solidFill>
                <a:latin typeface="Trebuchet MS"/>
                <a:cs typeface="Trebuchet MS"/>
              </a:rPr>
              <a:t> </a:t>
            </a:r>
            <a:r>
              <a:rPr dirty="0">
                <a:solidFill>
                  <a:srgbClr val="1B212C"/>
                </a:solidFill>
                <a:latin typeface="Trebuchet MS"/>
                <a:cs typeface="Trebuchet MS"/>
              </a:rPr>
              <a:t>Analytic</a:t>
            </a:r>
            <a:r>
              <a:rPr spc="130" dirty="0">
                <a:solidFill>
                  <a:srgbClr val="1B212C"/>
                </a:solidFill>
                <a:latin typeface="Trebuchet MS"/>
                <a:cs typeface="Trebuchet MS"/>
              </a:rPr>
              <a:t> </a:t>
            </a:r>
            <a:r>
              <a:rPr dirty="0">
                <a:solidFill>
                  <a:srgbClr val="1B212C"/>
                </a:solidFill>
                <a:latin typeface="Trebuchet MS"/>
                <a:cs typeface="Trebuchet MS"/>
              </a:rPr>
              <a:t>Engine</a:t>
            </a:r>
            <a:r>
              <a:rPr spc="130" dirty="0">
                <a:solidFill>
                  <a:srgbClr val="1B212C"/>
                </a:solidFill>
                <a:latin typeface="Trebuchet MS"/>
                <a:cs typeface="Trebuchet MS"/>
              </a:rPr>
              <a:t> </a:t>
            </a:r>
            <a:r>
              <a:rPr dirty="0">
                <a:solidFill>
                  <a:srgbClr val="1B212C"/>
                </a:solidFill>
                <a:latin typeface="Trebuchet MS"/>
                <a:cs typeface="Trebuchet MS"/>
              </a:rPr>
              <a:t>dan</a:t>
            </a:r>
            <a:r>
              <a:rPr spc="130" dirty="0">
                <a:solidFill>
                  <a:srgbClr val="1B212C"/>
                </a:solidFill>
                <a:latin typeface="Trebuchet MS"/>
                <a:cs typeface="Trebuchet MS"/>
              </a:rPr>
              <a:t> </a:t>
            </a:r>
            <a:r>
              <a:rPr dirty="0">
                <a:solidFill>
                  <a:srgbClr val="1B212C"/>
                </a:solidFill>
                <a:latin typeface="Trebuchet MS"/>
                <a:cs typeface="Trebuchet MS"/>
              </a:rPr>
              <a:t>sering</a:t>
            </a:r>
            <a:r>
              <a:rPr spc="130" dirty="0">
                <a:solidFill>
                  <a:srgbClr val="1B212C"/>
                </a:solidFill>
                <a:latin typeface="Trebuchet MS"/>
                <a:cs typeface="Trebuchet MS"/>
              </a:rPr>
              <a:t> </a:t>
            </a:r>
            <a:r>
              <a:rPr dirty="0">
                <a:solidFill>
                  <a:srgbClr val="1B212C"/>
                </a:solidFill>
                <a:latin typeface="Trebuchet MS"/>
                <a:cs typeface="Trebuchet MS"/>
              </a:rPr>
              <a:t>dianggap</a:t>
            </a:r>
            <a:r>
              <a:rPr spc="130" dirty="0">
                <a:solidFill>
                  <a:srgbClr val="1B212C"/>
                </a:solidFill>
                <a:latin typeface="Trebuchet MS"/>
                <a:cs typeface="Trebuchet MS"/>
              </a:rPr>
              <a:t> </a:t>
            </a:r>
            <a:r>
              <a:rPr dirty="0">
                <a:solidFill>
                  <a:srgbClr val="1B212C"/>
                </a:solidFill>
                <a:latin typeface="Trebuchet MS"/>
                <a:cs typeface="Trebuchet MS"/>
              </a:rPr>
              <a:t>sebagai</a:t>
            </a:r>
            <a:r>
              <a:rPr spc="130" dirty="0">
                <a:solidFill>
                  <a:srgbClr val="1B212C"/>
                </a:solidFill>
                <a:latin typeface="Trebuchet MS"/>
                <a:cs typeface="Trebuchet MS"/>
              </a:rPr>
              <a:t> </a:t>
            </a:r>
            <a:r>
              <a:rPr dirty="0">
                <a:solidFill>
                  <a:srgbClr val="1B212C"/>
                </a:solidFill>
                <a:latin typeface="Trebuchet MS"/>
                <a:cs typeface="Trebuchet MS"/>
              </a:rPr>
              <a:t>programmer</a:t>
            </a:r>
            <a:r>
              <a:rPr spc="130" dirty="0">
                <a:solidFill>
                  <a:srgbClr val="1B212C"/>
                </a:solidFill>
                <a:latin typeface="Trebuchet MS"/>
                <a:cs typeface="Trebuchet MS"/>
              </a:rPr>
              <a:t> </a:t>
            </a:r>
            <a:r>
              <a:rPr dirty="0">
                <a:solidFill>
                  <a:srgbClr val="1B212C"/>
                </a:solidFill>
                <a:latin typeface="Trebuchet MS"/>
                <a:cs typeface="Trebuchet MS"/>
              </a:rPr>
              <a:t>pertama.</a:t>
            </a:r>
            <a:r>
              <a:rPr spc="130" dirty="0">
                <a:solidFill>
                  <a:srgbClr val="1B212C"/>
                </a:solidFill>
                <a:latin typeface="Trebuchet MS"/>
                <a:cs typeface="Trebuchet MS"/>
              </a:rPr>
              <a:t> </a:t>
            </a:r>
            <a:r>
              <a:rPr spc="-10" dirty="0">
                <a:solidFill>
                  <a:srgbClr val="1B212C"/>
                </a:solidFill>
                <a:latin typeface="Trebuchet MS"/>
                <a:cs typeface="Trebuchet MS"/>
              </a:rPr>
              <a:t>Kontribusinya </a:t>
            </a:r>
            <a:r>
              <a:rPr spc="20" dirty="0">
                <a:solidFill>
                  <a:srgbClr val="1B212C"/>
                </a:solidFill>
                <a:latin typeface="Trebuchet MS"/>
                <a:cs typeface="Trebuchet MS"/>
              </a:rPr>
              <a:t>dalam</a:t>
            </a:r>
            <a:r>
              <a:rPr spc="35" dirty="0">
                <a:solidFill>
                  <a:srgbClr val="1B212C"/>
                </a:solidFill>
                <a:latin typeface="Trebuchet MS"/>
                <a:cs typeface="Trebuchet MS"/>
              </a:rPr>
              <a:t> </a:t>
            </a:r>
            <a:r>
              <a:rPr spc="20" dirty="0">
                <a:solidFill>
                  <a:srgbClr val="1B212C"/>
                </a:solidFill>
                <a:latin typeface="Trebuchet MS"/>
                <a:cs typeface="Trebuchet MS"/>
              </a:rPr>
              <a:t>pemrograman</a:t>
            </a:r>
            <a:r>
              <a:rPr spc="35" dirty="0">
                <a:solidFill>
                  <a:srgbClr val="1B212C"/>
                </a:solidFill>
                <a:latin typeface="Trebuchet MS"/>
                <a:cs typeface="Trebuchet MS"/>
              </a:rPr>
              <a:t> </a:t>
            </a:r>
            <a:r>
              <a:rPr spc="20" dirty="0">
                <a:solidFill>
                  <a:srgbClr val="1B212C"/>
                </a:solidFill>
                <a:latin typeface="Trebuchet MS"/>
                <a:cs typeface="Trebuchet MS"/>
              </a:rPr>
              <a:t>serta</a:t>
            </a:r>
            <a:r>
              <a:rPr spc="40" dirty="0">
                <a:solidFill>
                  <a:srgbClr val="1B212C"/>
                </a:solidFill>
                <a:latin typeface="Trebuchet MS"/>
                <a:cs typeface="Trebuchet MS"/>
              </a:rPr>
              <a:t> </a:t>
            </a:r>
            <a:r>
              <a:rPr spc="20" dirty="0">
                <a:solidFill>
                  <a:srgbClr val="1B212C"/>
                </a:solidFill>
                <a:latin typeface="Trebuchet MS"/>
                <a:cs typeface="Trebuchet MS"/>
              </a:rPr>
              <a:t>visinya</a:t>
            </a:r>
            <a:r>
              <a:rPr spc="35" dirty="0">
                <a:solidFill>
                  <a:srgbClr val="1B212C"/>
                </a:solidFill>
                <a:latin typeface="Trebuchet MS"/>
                <a:cs typeface="Trebuchet MS"/>
              </a:rPr>
              <a:t> </a:t>
            </a:r>
            <a:r>
              <a:rPr spc="20" dirty="0">
                <a:solidFill>
                  <a:srgbClr val="1B212C"/>
                </a:solidFill>
                <a:latin typeface="Trebuchet MS"/>
                <a:cs typeface="Trebuchet MS"/>
              </a:rPr>
              <a:t>tentang</a:t>
            </a:r>
            <a:r>
              <a:rPr spc="35" dirty="0">
                <a:solidFill>
                  <a:srgbClr val="1B212C"/>
                </a:solidFill>
                <a:latin typeface="Trebuchet MS"/>
                <a:cs typeface="Trebuchet MS"/>
              </a:rPr>
              <a:t> </a:t>
            </a:r>
            <a:r>
              <a:rPr spc="20" dirty="0">
                <a:solidFill>
                  <a:srgbClr val="1B212C"/>
                </a:solidFill>
                <a:latin typeface="Trebuchet MS"/>
                <a:cs typeface="Trebuchet MS"/>
              </a:rPr>
              <a:t>potensi</a:t>
            </a:r>
            <a:r>
              <a:rPr spc="40" dirty="0">
                <a:solidFill>
                  <a:srgbClr val="1B212C"/>
                </a:solidFill>
                <a:latin typeface="Trebuchet MS"/>
                <a:cs typeface="Trebuchet MS"/>
              </a:rPr>
              <a:t> </a:t>
            </a:r>
            <a:r>
              <a:rPr spc="20" dirty="0">
                <a:solidFill>
                  <a:srgbClr val="1B212C"/>
                </a:solidFill>
                <a:latin typeface="Trebuchet MS"/>
                <a:cs typeface="Trebuchet MS"/>
              </a:rPr>
              <a:t>komputer</a:t>
            </a:r>
            <a:r>
              <a:rPr spc="35" dirty="0">
                <a:solidFill>
                  <a:srgbClr val="1B212C"/>
                </a:solidFill>
                <a:latin typeface="Trebuchet MS"/>
                <a:cs typeface="Trebuchet MS"/>
              </a:rPr>
              <a:t> </a:t>
            </a:r>
            <a:r>
              <a:rPr spc="10" dirty="0">
                <a:solidFill>
                  <a:srgbClr val="1B212C"/>
                </a:solidFill>
                <a:latin typeface="Trebuchet MS"/>
                <a:cs typeface="Trebuchet MS"/>
              </a:rPr>
              <a:t>jauh</a:t>
            </a:r>
            <a:r>
              <a:rPr spc="35" dirty="0">
                <a:solidFill>
                  <a:srgbClr val="1B212C"/>
                </a:solidFill>
                <a:latin typeface="Trebuchet MS"/>
                <a:cs typeface="Trebuchet MS"/>
              </a:rPr>
              <a:t> </a:t>
            </a:r>
            <a:r>
              <a:rPr spc="20" dirty="0">
                <a:solidFill>
                  <a:srgbClr val="1B212C"/>
                </a:solidFill>
                <a:latin typeface="Trebuchet MS"/>
                <a:cs typeface="Trebuchet MS"/>
              </a:rPr>
              <a:t>melampaui</a:t>
            </a:r>
            <a:r>
              <a:rPr spc="40" dirty="0">
                <a:solidFill>
                  <a:srgbClr val="1B212C"/>
                </a:solidFill>
                <a:latin typeface="Trebuchet MS"/>
                <a:cs typeface="Trebuchet MS"/>
              </a:rPr>
              <a:t> </a:t>
            </a:r>
            <a:r>
              <a:rPr spc="-10" dirty="0">
                <a:solidFill>
                  <a:srgbClr val="1B212C"/>
                </a:solidFill>
                <a:latin typeface="Trebuchet MS"/>
                <a:cs typeface="Trebuchet MS"/>
              </a:rPr>
              <a:t>zamannya.</a:t>
            </a:r>
            <a:endParaRPr dirty="0">
              <a:latin typeface="Trebuchet MS"/>
              <a:cs typeface="Trebuchet MS"/>
            </a:endParaRPr>
          </a:p>
        </p:txBody>
      </p:sp>
      <p:pic>
        <p:nvPicPr>
          <p:cNvPr id="6" name="object 6">
            <a:hlinkClick r:id="rId2"/>
          </p:cNvPr>
          <p:cNvPicPr/>
          <p:nvPr/>
        </p:nvPicPr>
        <p:blipFill>
          <a:blip r:embed="rId3" cstate="print"/>
          <a:stretch>
            <a:fillRect/>
          </a:stretch>
        </p:blipFill>
        <p:spPr>
          <a:xfrm>
            <a:off x="10669715" y="6503670"/>
            <a:ext cx="1400174" cy="2857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1225" y="533400"/>
            <a:ext cx="10369550" cy="574040"/>
          </a:xfrm>
          <a:prstGeom prst="rect">
            <a:avLst/>
          </a:prstGeom>
        </p:spPr>
        <p:txBody>
          <a:bodyPr vert="horz" wrap="square" lIns="0" tIns="12700" rIns="0" bIns="0" rtlCol="0">
            <a:spAutoFit/>
          </a:bodyPr>
          <a:lstStyle/>
          <a:p>
            <a:pPr marL="12700">
              <a:lnSpc>
                <a:spcPct val="100000"/>
              </a:lnSpc>
              <a:spcBef>
                <a:spcPts val="100"/>
              </a:spcBef>
            </a:pPr>
            <a:r>
              <a:rPr spc="114" dirty="0"/>
              <a:t>Komputer</a:t>
            </a:r>
            <a:r>
              <a:rPr spc="-175" dirty="0"/>
              <a:t> </a:t>
            </a:r>
            <a:r>
              <a:rPr spc="95" dirty="0"/>
              <a:t>Generasi</a:t>
            </a:r>
            <a:r>
              <a:rPr spc="-170" dirty="0"/>
              <a:t> </a:t>
            </a:r>
            <a:r>
              <a:rPr spc="95" dirty="0"/>
              <a:t>Pertama</a:t>
            </a:r>
          </a:p>
        </p:txBody>
      </p:sp>
      <p:sp>
        <p:nvSpPr>
          <p:cNvPr id="3" name="object 3"/>
          <p:cNvSpPr txBox="1"/>
          <p:nvPr/>
        </p:nvSpPr>
        <p:spPr>
          <a:xfrm>
            <a:off x="911225" y="1396718"/>
            <a:ext cx="10245090" cy="5277535"/>
          </a:xfrm>
          <a:prstGeom prst="rect">
            <a:avLst/>
          </a:prstGeom>
        </p:spPr>
        <p:txBody>
          <a:bodyPr vert="horz" wrap="square" lIns="0" tIns="138430" rIns="0" bIns="0" rtlCol="0">
            <a:spAutoFit/>
          </a:bodyPr>
          <a:lstStyle/>
          <a:p>
            <a:pPr marL="12700">
              <a:lnSpc>
                <a:spcPct val="100000"/>
              </a:lnSpc>
              <a:spcBef>
                <a:spcPts val="1090"/>
              </a:spcBef>
            </a:pPr>
            <a:r>
              <a:rPr b="1" spc="10" dirty="0">
                <a:solidFill>
                  <a:srgbClr val="1B212C"/>
                </a:solidFill>
                <a:latin typeface="Trebuchet MS"/>
                <a:cs typeface="Trebuchet MS"/>
              </a:rPr>
              <a:t>ENIAC:</a:t>
            </a:r>
            <a:r>
              <a:rPr b="1" spc="70" dirty="0">
                <a:solidFill>
                  <a:srgbClr val="1B212C"/>
                </a:solidFill>
                <a:latin typeface="Trebuchet MS"/>
                <a:cs typeface="Trebuchet MS"/>
              </a:rPr>
              <a:t> </a:t>
            </a:r>
            <a:r>
              <a:rPr b="1" spc="10" dirty="0">
                <a:solidFill>
                  <a:srgbClr val="1B212C"/>
                </a:solidFill>
                <a:latin typeface="Trebuchet MS"/>
                <a:cs typeface="Trebuchet MS"/>
              </a:rPr>
              <a:t>Komputer</a:t>
            </a:r>
            <a:r>
              <a:rPr b="1" spc="70" dirty="0">
                <a:solidFill>
                  <a:srgbClr val="1B212C"/>
                </a:solidFill>
                <a:latin typeface="Trebuchet MS"/>
                <a:cs typeface="Trebuchet MS"/>
              </a:rPr>
              <a:t> </a:t>
            </a:r>
            <a:r>
              <a:rPr b="1" spc="10" dirty="0">
                <a:solidFill>
                  <a:srgbClr val="1B212C"/>
                </a:solidFill>
                <a:latin typeface="Trebuchet MS"/>
                <a:cs typeface="Trebuchet MS"/>
              </a:rPr>
              <a:t>elektronik</a:t>
            </a:r>
            <a:r>
              <a:rPr b="1" spc="75" dirty="0">
                <a:solidFill>
                  <a:srgbClr val="1B212C"/>
                </a:solidFill>
                <a:latin typeface="Trebuchet MS"/>
                <a:cs typeface="Trebuchet MS"/>
              </a:rPr>
              <a:t> </a:t>
            </a:r>
            <a:r>
              <a:rPr b="1" spc="40" dirty="0">
                <a:solidFill>
                  <a:srgbClr val="1B212C"/>
                </a:solidFill>
                <a:latin typeface="Trebuchet MS"/>
                <a:cs typeface="Trebuchet MS"/>
              </a:rPr>
              <a:t>pertama</a:t>
            </a:r>
            <a:endParaRPr dirty="0">
              <a:latin typeface="Trebuchet MS"/>
              <a:cs typeface="Trebuchet MS"/>
            </a:endParaRPr>
          </a:p>
          <a:p>
            <a:pPr marL="12700" marR="565785">
              <a:lnSpc>
                <a:spcPct val="150000"/>
              </a:lnSpc>
              <a:spcBef>
                <a:spcPts val="125"/>
              </a:spcBef>
            </a:pPr>
            <a:r>
              <a:rPr spc="55" dirty="0">
                <a:solidFill>
                  <a:srgbClr val="1B212C"/>
                </a:solidFill>
                <a:latin typeface="Trebuchet MS"/>
                <a:cs typeface="Trebuchet MS"/>
              </a:rPr>
              <a:t>ENIAC</a:t>
            </a:r>
            <a:r>
              <a:rPr spc="65" dirty="0">
                <a:solidFill>
                  <a:srgbClr val="1B212C"/>
                </a:solidFill>
                <a:latin typeface="Trebuchet MS"/>
                <a:cs typeface="Trebuchet MS"/>
              </a:rPr>
              <a:t> </a:t>
            </a:r>
            <a:r>
              <a:rPr dirty="0">
                <a:solidFill>
                  <a:srgbClr val="1B212C"/>
                </a:solidFill>
                <a:latin typeface="Trebuchet MS"/>
                <a:cs typeface="Trebuchet MS"/>
              </a:rPr>
              <a:t>(Electronic</a:t>
            </a:r>
            <a:r>
              <a:rPr spc="65" dirty="0">
                <a:solidFill>
                  <a:srgbClr val="1B212C"/>
                </a:solidFill>
                <a:latin typeface="Trebuchet MS"/>
                <a:cs typeface="Trebuchet MS"/>
              </a:rPr>
              <a:t> </a:t>
            </a:r>
            <a:r>
              <a:rPr dirty="0">
                <a:solidFill>
                  <a:srgbClr val="1B212C"/>
                </a:solidFill>
                <a:latin typeface="Trebuchet MS"/>
                <a:cs typeface="Trebuchet MS"/>
              </a:rPr>
              <a:t>Numerical</a:t>
            </a:r>
            <a:r>
              <a:rPr spc="65" dirty="0">
                <a:solidFill>
                  <a:srgbClr val="1B212C"/>
                </a:solidFill>
                <a:latin typeface="Trebuchet MS"/>
                <a:cs typeface="Trebuchet MS"/>
              </a:rPr>
              <a:t> </a:t>
            </a:r>
            <a:r>
              <a:rPr dirty="0">
                <a:solidFill>
                  <a:srgbClr val="1B212C"/>
                </a:solidFill>
                <a:latin typeface="Trebuchet MS"/>
                <a:cs typeface="Trebuchet MS"/>
              </a:rPr>
              <a:t>Integrator</a:t>
            </a:r>
            <a:r>
              <a:rPr spc="65" dirty="0">
                <a:solidFill>
                  <a:srgbClr val="1B212C"/>
                </a:solidFill>
                <a:latin typeface="Trebuchet MS"/>
                <a:cs typeface="Trebuchet MS"/>
              </a:rPr>
              <a:t> </a:t>
            </a:r>
            <a:r>
              <a:rPr spc="50" dirty="0">
                <a:solidFill>
                  <a:srgbClr val="1B212C"/>
                </a:solidFill>
                <a:latin typeface="Trebuchet MS"/>
                <a:cs typeface="Trebuchet MS"/>
              </a:rPr>
              <a:t>and</a:t>
            </a:r>
            <a:r>
              <a:rPr spc="65" dirty="0">
                <a:solidFill>
                  <a:srgbClr val="1B212C"/>
                </a:solidFill>
                <a:latin typeface="Trebuchet MS"/>
                <a:cs typeface="Trebuchet MS"/>
              </a:rPr>
              <a:t> </a:t>
            </a:r>
            <a:r>
              <a:rPr spc="-10" dirty="0">
                <a:solidFill>
                  <a:srgbClr val="1B212C"/>
                </a:solidFill>
                <a:latin typeface="Trebuchet MS"/>
                <a:cs typeface="Trebuchet MS"/>
              </a:rPr>
              <a:t>Computer),</a:t>
            </a:r>
            <a:r>
              <a:rPr spc="65" dirty="0">
                <a:solidFill>
                  <a:srgbClr val="1B212C"/>
                </a:solidFill>
                <a:latin typeface="Trebuchet MS"/>
                <a:cs typeface="Trebuchet MS"/>
              </a:rPr>
              <a:t> </a:t>
            </a:r>
            <a:r>
              <a:rPr spc="80" dirty="0">
                <a:solidFill>
                  <a:srgbClr val="1B212C"/>
                </a:solidFill>
                <a:latin typeface="Trebuchet MS"/>
                <a:cs typeface="Trebuchet MS"/>
              </a:rPr>
              <a:t>yang</a:t>
            </a:r>
            <a:r>
              <a:rPr spc="65" dirty="0">
                <a:solidFill>
                  <a:srgbClr val="1B212C"/>
                </a:solidFill>
                <a:latin typeface="Trebuchet MS"/>
                <a:cs typeface="Trebuchet MS"/>
              </a:rPr>
              <a:t> </a:t>
            </a:r>
            <a:r>
              <a:rPr dirty="0">
                <a:solidFill>
                  <a:srgbClr val="1B212C"/>
                </a:solidFill>
                <a:latin typeface="Trebuchet MS"/>
                <a:cs typeface="Trebuchet MS"/>
              </a:rPr>
              <a:t>selesai</a:t>
            </a:r>
            <a:r>
              <a:rPr spc="65" dirty="0">
                <a:solidFill>
                  <a:srgbClr val="1B212C"/>
                </a:solidFill>
                <a:latin typeface="Trebuchet MS"/>
                <a:cs typeface="Trebuchet MS"/>
              </a:rPr>
              <a:t> </a:t>
            </a:r>
            <a:r>
              <a:rPr spc="50" dirty="0">
                <a:solidFill>
                  <a:srgbClr val="1B212C"/>
                </a:solidFill>
                <a:latin typeface="Trebuchet MS"/>
                <a:cs typeface="Trebuchet MS"/>
              </a:rPr>
              <a:t>pada</a:t>
            </a:r>
            <a:r>
              <a:rPr spc="70" dirty="0">
                <a:solidFill>
                  <a:srgbClr val="1B212C"/>
                </a:solidFill>
                <a:latin typeface="Trebuchet MS"/>
                <a:cs typeface="Trebuchet MS"/>
              </a:rPr>
              <a:t> </a:t>
            </a:r>
            <a:r>
              <a:rPr dirty="0">
                <a:solidFill>
                  <a:srgbClr val="1B212C"/>
                </a:solidFill>
                <a:latin typeface="Trebuchet MS"/>
                <a:cs typeface="Trebuchet MS"/>
              </a:rPr>
              <a:t>tahun</a:t>
            </a:r>
            <a:r>
              <a:rPr spc="65" dirty="0">
                <a:solidFill>
                  <a:srgbClr val="1B212C"/>
                </a:solidFill>
                <a:latin typeface="Trebuchet MS"/>
                <a:cs typeface="Trebuchet MS"/>
              </a:rPr>
              <a:t> </a:t>
            </a:r>
            <a:r>
              <a:rPr spc="-50" dirty="0">
                <a:solidFill>
                  <a:srgbClr val="1B212C"/>
                </a:solidFill>
                <a:latin typeface="Trebuchet MS"/>
                <a:cs typeface="Trebuchet MS"/>
              </a:rPr>
              <a:t>1945,</a:t>
            </a:r>
            <a:r>
              <a:rPr spc="65" dirty="0">
                <a:solidFill>
                  <a:srgbClr val="1B212C"/>
                </a:solidFill>
                <a:latin typeface="Trebuchet MS"/>
                <a:cs typeface="Trebuchet MS"/>
              </a:rPr>
              <a:t> </a:t>
            </a:r>
            <a:r>
              <a:rPr dirty="0">
                <a:solidFill>
                  <a:srgbClr val="1B212C"/>
                </a:solidFill>
                <a:latin typeface="Trebuchet MS"/>
                <a:cs typeface="Trebuchet MS"/>
              </a:rPr>
              <a:t>adalah</a:t>
            </a:r>
            <a:r>
              <a:rPr spc="65" dirty="0">
                <a:solidFill>
                  <a:srgbClr val="1B212C"/>
                </a:solidFill>
                <a:latin typeface="Trebuchet MS"/>
                <a:cs typeface="Trebuchet MS"/>
              </a:rPr>
              <a:t> </a:t>
            </a:r>
            <a:r>
              <a:rPr dirty="0">
                <a:solidFill>
                  <a:srgbClr val="1B212C"/>
                </a:solidFill>
                <a:latin typeface="Trebuchet MS"/>
                <a:cs typeface="Trebuchet MS"/>
              </a:rPr>
              <a:t>komputer</a:t>
            </a:r>
            <a:r>
              <a:rPr spc="65" dirty="0">
                <a:solidFill>
                  <a:srgbClr val="1B212C"/>
                </a:solidFill>
                <a:latin typeface="Trebuchet MS"/>
                <a:cs typeface="Trebuchet MS"/>
              </a:rPr>
              <a:t> </a:t>
            </a:r>
            <a:r>
              <a:rPr dirty="0">
                <a:solidFill>
                  <a:srgbClr val="1B212C"/>
                </a:solidFill>
                <a:latin typeface="Trebuchet MS"/>
                <a:cs typeface="Trebuchet MS"/>
              </a:rPr>
              <a:t>elektronik</a:t>
            </a:r>
            <a:r>
              <a:rPr spc="65" dirty="0">
                <a:solidFill>
                  <a:srgbClr val="1B212C"/>
                </a:solidFill>
                <a:latin typeface="Trebuchet MS"/>
                <a:cs typeface="Trebuchet MS"/>
              </a:rPr>
              <a:t> </a:t>
            </a:r>
            <a:r>
              <a:rPr dirty="0">
                <a:solidFill>
                  <a:srgbClr val="1B212C"/>
                </a:solidFill>
                <a:latin typeface="Trebuchet MS"/>
                <a:cs typeface="Trebuchet MS"/>
              </a:rPr>
              <a:t>pertama</a:t>
            </a:r>
            <a:r>
              <a:rPr spc="65" dirty="0">
                <a:solidFill>
                  <a:srgbClr val="1B212C"/>
                </a:solidFill>
                <a:latin typeface="Trebuchet MS"/>
                <a:cs typeface="Trebuchet MS"/>
              </a:rPr>
              <a:t> </a:t>
            </a:r>
            <a:r>
              <a:rPr spc="80" dirty="0">
                <a:solidFill>
                  <a:srgbClr val="1B212C"/>
                </a:solidFill>
                <a:latin typeface="Trebuchet MS"/>
                <a:cs typeface="Trebuchet MS"/>
              </a:rPr>
              <a:t>yang</a:t>
            </a:r>
            <a:r>
              <a:rPr spc="65" dirty="0">
                <a:solidFill>
                  <a:srgbClr val="1B212C"/>
                </a:solidFill>
                <a:latin typeface="Trebuchet MS"/>
                <a:cs typeface="Trebuchet MS"/>
              </a:rPr>
              <a:t> </a:t>
            </a:r>
            <a:r>
              <a:rPr spc="45" dirty="0">
                <a:solidFill>
                  <a:srgbClr val="1B212C"/>
                </a:solidFill>
                <a:latin typeface="Trebuchet MS"/>
                <a:cs typeface="Trebuchet MS"/>
              </a:rPr>
              <a:t>mampu </a:t>
            </a:r>
            <a:r>
              <a:rPr dirty="0">
                <a:solidFill>
                  <a:srgbClr val="1B212C"/>
                </a:solidFill>
                <a:latin typeface="Trebuchet MS"/>
                <a:cs typeface="Trebuchet MS"/>
              </a:rPr>
              <a:t>diprogram.</a:t>
            </a:r>
            <a:r>
              <a:rPr spc="75" dirty="0">
                <a:solidFill>
                  <a:srgbClr val="1B212C"/>
                </a:solidFill>
                <a:latin typeface="Trebuchet MS"/>
                <a:cs typeface="Trebuchet MS"/>
              </a:rPr>
              <a:t> </a:t>
            </a:r>
            <a:r>
              <a:rPr dirty="0">
                <a:solidFill>
                  <a:srgbClr val="1B212C"/>
                </a:solidFill>
                <a:latin typeface="Trebuchet MS"/>
                <a:cs typeface="Trebuchet MS"/>
              </a:rPr>
              <a:t>Didesain</a:t>
            </a:r>
            <a:r>
              <a:rPr spc="80" dirty="0">
                <a:solidFill>
                  <a:srgbClr val="1B212C"/>
                </a:solidFill>
                <a:latin typeface="Trebuchet MS"/>
                <a:cs typeface="Trebuchet MS"/>
              </a:rPr>
              <a:t> </a:t>
            </a:r>
            <a:r>
              <a:rPr dirty="0">
                <a:solidFill>
                  <a:srgbClr val="1B212C"/>
                </a:solidFill>
                <a:latin typeface="Trebuchet MS"/>
                <a:cs typeface="Trebuchet MS"/>
              </a:rPr>
              <a:t>untuk</a:t>
            </a:r>
            <a:r>
              <a:rPr spc="75" dirty="0">
                <a:solidFill>
                  <a:srgbClr val="1B212C"/>
                </a:solidFill>
                <a:latin typeface="Trebuchet MS"/>
                <a:cs typeface="Trebuchet MS"/>
              </a:rPr>
              <a:t> </a:t>
            </a:r>
            <a:r>
              <a:rPr dirty="0">
                <a:solidFill>
                  <a:srgbClr val="1B212C"/>
                </a:solidFill>
                <a:latin typeface="Trebuchet MS"/>
                <a:cs typeface="Trebuchet MS"/>
              </a:rPr>
              <a:t>menghitung</a:t>
            </a:r>
            <a:r>
              <a:rPr spc="80" dirty="0">
                <a:solidFill>
                  <a:srgbClr val="1B212C"/>
                </a:solidFill>
                <a:latin typeface="Trebuchet MS"/>
                <a:cs typeface="Trebuchet MS"/>
              </a:rPr>
              <a:t> </a:t>
            </a:r>
            <a:r>
              <a:rPr dirty="0">
                <a:solidFill>
                  <a:srgbClr val="1B212C"/>
                </a:solidFill>
                <a:latin typeface="Trebuchet MS"/>
                <a:cs typeface="Trebuchet MS"/>
              </a:rPr>
              <a:t>tabel</a:t>
            </a:r>
            <a:r>
              <a:rPr spc="75" dirty="0">
                <a:solidFill>
                  <a:srgbClr val="1B212C"/>
                </a:solidFill>
                <a:latin typeface="Trebuchet MS"/>
                <a:cs typeface="Trebuchet MS"/>
              </a:rPr>
              <a:t> </a:t>
            </a:r>
            <a:r>
              <a:rPr spc="-40" dirty="0">
                <a:solidFill>
                  <a:srgbClr val="1B212C"/>
                </a:solidFill>
                <a:latin typeface="Trebuchet MS"/>
                <a:cs typeface="Trebuchet MS"/>
              </a:rPr>
              <a:t>artileri,</a:t>
            </a:r>
            <a:r>
              <a:rPr spc="80" dirty="0">
                <a:solidFill>
                  <a:srgbClr val="1B212C"/>
                </a:solidFill>
                <a:latin typeface="Trebuchet MS"/>
                <a:cs typeface="Trebuchet MS"/>
              </a:rPr>
              <a:t> </a:t>
            </a:r>
            <a:r>
              <a:rPr spc="55" dirty="0">
                <a:solidFill>
                  <a:srgbClr val="1B212C"/>
                </a:solidFill>
                <a:latin typeface="Trebuchet MS"/>
                <a:cs typeface="Trebuchet MS"/>
              </a:rPr>
              <a:t>ENIAC</a:t>
            </a:r>
            <a:r>
              <a:rPr spc="75" dirty="0">
                <a:solidFill>
                  <a:srgbClr val="1B212C"/>
                </a:solidFill>
                <a:latin typeface="Trebuchet MS"/>
                <a:cs typeface="Trebuchet MS"/>
              </a:rPr>
              <a:t> </a:t>
            </a:r>
            <a:r>
              <a:rPr dirty="0">
                <a:solidFill>
                  <a:srgbClr val="1B212C"/>
                </a:solidFill>
                <a:latin typeface="Trebuchet MS"/>
                <a:cs typeface="Trebuchet MS"/>
              </a:rPr>
              <a:t>menjadi</a:t>
            </a:r>
            <a:r>
              <a:rPr spc="80" dirty="0">
                <a:solidFill>
                  <a:srgbClr val="1B212C"/>
                </a:solidFill>
                <a:latin typeface="Trebuchet MS"/>
                <a:cs typeface="Trebuchet MS"/>
              </a:rPr>
              <a:t> </a:t>
            </a:r>
            <a:r>
              <a:rPr spc="50" dirty="0">
                <a:solidFill>
                  <a:srgbClr val="1B212C"/>
                </a:solidFill>
                <a:latin typeface="Trebuchet MS"/>
                <a:cs typeface="Trebuchet MS"/>
              </a:rPr>
              <a:t>tonggak</a:t>
            </a:r>
            <a:r>
              <a:rPr spc="80" dirty="0">
                <a:solidFill>
                  <a:srgbClr val="1B212C"/>
                </a:solidFill>
                <a:latin typeface="Trebuchet MS"/>
                <a:cs typeface="Trebuchet MS"/>
              </a:rPr>
              <a:t> </a:t>
            </a:r>
            <a:r>
              <a:rPr dirty="0">
                <a:solidFill>
                  <a:srgbClr val="1B212C"/>
                </a:solidFill>
                <a:latin typeface="Trebuchet MS"/>
                <a:cs typeface="Trebuchet MS"/>
              </a:rPr>
              <a:t>sejarah</a:t>
            </a:r>
            <a:r>
              <a:rPr spc="75" dirty="0">
                <a:solidFill>
                  <a:srgbClr val="1B212C"/>
                </a:solidFill>
                <a:latin typeface="Trebuchet MS"/>
                <a:cs typeface="Trebuchet MS"/>
              </a:rPr>
              <a:t> </a:t>
            </a:r>
            <a:r>
              <a:rPr dirty="0">
                <a:solidFill>
                  <a:srgbClr val="1B212C"/>
                </a:solidFill>
                <a:latin typeface="Trebuchet MS"/>
                <a:cs typeface="Trebuchet MS"/>
              </a:rPr>
              <a:t>dalam</a:t>
            </a:r>
            <a:r>
              <a:rPr spc="80" dirty="0">
                <a:solidFill>
                  <a:srgbClr val="1B212C"/>
                </a:solidFill>
                <a:latin typeface="Trebuchet MS"/>
                <a:cs typeface="Trebuchet MS"/>
              </a:rPr>
              <a:t> </a:t>
            </a:r>
            <a:r>
              <a:rPr spc="55" dirty="0">
                <a:solidFill>
                  <a:srgbClr val="1B212C"/>
                </a:solidFill>
                <a:latin typeface="Trebuchet MS"/>
                <a:cs typeface="Trebuchet MS"/>
              </a:rPr>
              <a:t>pengembangan</a:t>
            </a:r>
            <a:r>
              <a:rPr spc="75" dirty="0">
                <a:solidFill>
                  <a:srgbClr val="1B212C"/>
                </a:solidFill>
                <a:latin typeface="Trebuchet MS"/>
                <a:cs typeface="Trebuchet MS"/>
              </a:rPr>
              <a:t> </a:t>
            </a:r>
            <a:r>
              <a:rPr spc="-10" dirty="0">
                <a:solidFill>
                  <a:srgbClr val="1B212C"/>
                </a:solidFill>
                <a:latin typeface="Trebuchet MS"/>
                <a:cs typeface="Trebuchet MS"/>
              </a:rPr>
              <a:t>komputer.</a:t>
            </a:r>
            <a:endParaRPr dirty="0">
              <a:latin typeface="Trebuchet MS"/>
              <a:cs typeface="Trebuchet MS"/>
            </a:endParaRPr>
          </a:p>
          <a:p>
            <a:pPr>
              <a:lnSpc>
                <a:spcPct val="100000"/>
              </a:lnSpc>
              <a:spcBef>
                <a:spcPts val="85"/>
              </a:spcBef>
            </a:pPr>
            <a:endParaRPr dirty="0">
              <a:latin typeface="Trebuchet MS"/>
              <a:cs typeface="Trebuchet MS"/>
            </a:endParaRPr>
          </a:p>
          <a:p>
            <a:pPr marL="12700">
              <a:lnSpc>
                <a:spcPct val="100000"/>
              </a:lnSpc>
            </a:pPr>
            <a:r>
              <a:rPr b="1" spc="60" dirty="0">
                <a:solidFill>
                  <a:srgbClr val="1B212C"/>
                </a:solidFill>
                <a:latin typeface="Trebuchet MS"/>
                <a:cs typeface="Trebuchet MS"/>
              </a:rPr>
              <a:t>Rangkaian</a:t>
            </a:r>
            <a:r>
              <a:rPr b="1" spc="-85" dirty="0">
                <a:solidFill>
                  <a:srgbClr val="1B212C"/>
                </a:solidFill>
                <a:latin typeface="Trebuchet MS"/>
                <a:cs typeface="Trebuchet MS"/>
              </a:rPr>
              <a:t> </a:t>
            </a:r>
            <a:r>
              <a:rPr b="1" spc="55" dirty="0">
                <a:solidFill>
                  <a:srgbClr val="1B212C"/>
                </a:solidFill>
                <a:latin typeface="Trebuchet MS"/>
                <a:cs typeface="Trebuchet MS"/>
              </a:rPr>
              <a:t>tabung</a:t>
            </a:r>
            <a:r>
              <a:rPr b="1" spc="-80" dirty="0">
                <a:solidFill>
                  <a:srgbClr val="1B212C"/>
                </a:solidFill>
                <a:latin typeface="Trebuchet MS"/>
                <a:cs typeface="Trebuchet MS"/>
              </a:rPr>
              <a:t> </a:t>
            </a:r>
            <a:r>
              <a:rPr b="1" spc="50" dirty="0">
                <a:solidFill>
                  <a:srgbClr val="1B212C"/>
                </a:solidFill>
                <a:latin typeface="Trebuchet MS"/>
                <a:cs typeface="Trebuchet MS"/>
              </a:rPr>
              <a:t>vakum</a:t>
            </a:r>
            <a:endParaRPr dirty="0">
              <a:latin typeface="Trebuchet MS"/>
              <a:cs typeface="Trebuchet MS"/>
            </a:endParaRPr>
          </a:p>
          <a:p>
            <a:pPr marL="12700" marR="5080">
              <a:lnSpc>
                <a:spcPct val="150000"/>
              </a:lnSpc>
              <a:spcBef>
                <a:spcPts val="130"/>
              </a:spcBef>
            </a:pPr>
            <a:r>
              <a:rPr spc="10" dirty="0">
                <a:solidFill>
                  <a:srgbClr val="1B212C"/>
                </a:solidFill>
                <a:latin typeface="Trebuchet MS"/>
                <a:cs typeface="Trebuchet MS"/>
              </a:rPr>
              <a:t>Komputer</a:t>
            </a:r>
            <a:r>
              <a:rPr spc="40" dirty="0">
                <a:solidFill>
                  <a:srgbClr val="1B212C"/>
                </a:solidFill>
                <a:latin typeface="Trebuchet MS"/>
                <a:cs typeface="Trebuchet MS"/>
              </a:rPr>
              <a:t> </a:t>
            </a:r>
            <a:r>
              <a:rPr spc="10" dirty="0">
                <a:solidFill>
                  <a:srgbClr val="1B212C"/>
                </a:solidFill>
                <a:latin typeface="Trebuchet MS"/>
                <a:cs typeface="Trebuchet MS"/>
              </a:rPr>
              <a:t>generasi</a:t>
            </a:r>
            <a:r>
              <a:rPr spc="40" dirty="0">
                <a:solidFill>
                  <a:srgbClr val="1B212C"/>
                </a:solidFill>
                <a:latin typeface="Trebuchet MS"/>
                <a:cs typeface="Trebuchet MS"/>
              </a:rPr>
              <a:t> </a:t>
            </a:r>
            <a:r>
              <a:rPr spc="10" dirty="0">
                <a:solidFill>
                  <a:srgbClr val="1B212C"/>
                </a:solidFill>
                <a:latin typeface="Trebuchet MS"/>
                <a:cs typeface="Trebuchet MS"/>
              </a:rPr>
              <a:t>pertama</a:t>
            </a:r>
            <a:r>
              <a:rPr spc="40" dirty="0">
                <a:solidFill>
                  <a:srgbClr val="1B212C"/>
                </a:solidFill>
                <a:latin typeface="Trebuchet MS"/>
                <a:cs typeface="Trebuchet MS"/>
              </a:rPr>
              <a:t> </a:t>
            </a:r>
            <a:r>
              <a:rPr spc="60" dirty="0">
                <a:solidFill>
                  <a:srgbClr val="1B212C"/>
                </a:solidFill>
                <a:latin typeface="Trebuchet MS"/>
                <a:cs typeface="Trebuchet MS"/>
              </a:rPr>
              <a:t>menggunakan</a:t>
            </a:r>
            <a:r>
              <a:rPr spc="40" dirty="0">
                <a:solidFill>
                  <a:srgbClr val="1B212C"/>
                </a:solidFill>
                <a:latin typeface="Trebuchet MS"/>
                <a:cs typeface="Trebuchet MS"/>
              </a:rPr>
              <a:t> </a:t>
            </a:r>
            <a:r>
              <a:rPr spc="10" dirty="0">
                <a:solidFill>
                  <a:srgbClr val="1B212C"/>
                </a:solidFill>
                <a:latin typeface="Trebuchet MS"/>
                <a:cs typeface="Trebuchet MS"/>
              </a:rPr>
              <a:t>tabung</a:t>
            </a:r>
            <a:r>
              <a:rPr spc="45" dirty="0">
                <a:solidFill>
                  <a:srgbClr val="1B212C"/>
                </a:solidFill>
                <a:latin typeface="Trebuchet MS"/>
                <a:cs typeface="Trebuchet MS"/>
              </a:rPr>
              <a:t> </a:t>
            </a:r>
            <a:r>
              <a:rPr spc="10" dirty="0">
                <a:solidFill>
                  <a:srgbClr val="1B212C"/>
                </a:solidFill>
                <a:latin typeface="Trebuchet MS"/>
                <a:cs typeface="Trebuchet MS"/>
              </a:rPr>
              <a:t>vakum</a:t>
            </a:r>
            <a:r>
              <a:rPr spc="40" dirty="0">
                <a:solidFill>
                  <a:srgbClr val="1B212C"/>
                </a:solidFill>
                <a:latin typeface="Trebuchet MS"/>
                <a:cs typeface="Trebuchet MS"/>
              </a:rPr>
              <a:t> </a:t>
            </a:r>
            <a:r>
              <a:rPr spc="50" dirty="0">
                <a:solidFill>
                  <a:srgbClr val="1B212C"/>
                </a:solidFill>
                <a:latin typeface="Trebuchet MS"/>
                <a:cs typeface="Trebuchet MS"/>
              </a:rPr>
              <a:t>sebagai</a:t>
            </a:r>
            <a:r>
              <a:rPr spc="40" dirty="0">
                <a:solidFill>
                  <a:srgbClr val="1B212C"/>
                </a:solidFill>
                <a:latin typeface="Trebuchet MS"/>
                <a:cs typeface="Trebuchet MS"/>
              </a:rPr>
              <a:t> </a:t>
            </a:r>
            <a:r>
              <a:rPr spc="50" dirty="0">
                <a:solidFill>
                  <a:srgbClr val="1B212C"/>
                </a:solidFill>
                <a:latin typeface="Trebuchet MS"/>
                <a:cs typeface="Trebuchet MS"/>
              </a:rPr>
              <a:t>komponen</a:t>
            </a:r>
            <a:r>
              <a:rPr spc="40" dirty="0">
                <a:solidFill>
                  <a:srgbClr val="1B212C"/>
                </a:solidFill>
                <a:latin typeface="Trebuchet MS"/>
                <a:cs typeface="Trebuchet MS"/>
              </a:rPr>
              <a:t> </a:t>
            </a:r>
            <a:r>
              <a:rPr spc="10" dirty="0">
                <a:solidFill>
                  <a:srgbClr val="1B212C"/>
                </a:solidFill>
                <a:latin typeface="Trebuchet MS"/>
                <a:cs typeface="Trebuchet MS"/>
              </a:rPr>
              <a:t>utama</a:t>
            </a:r>
            <a:r>
              <a:rPr spc="45" dirty="0">
                <a:solidFill>
                  <a:srgbClr val="1B212C"/>
                </a:solidFill>
                <a:latin typeface="Trebuchet MS"/>
                <a:cs typeface="Trebuchet MS"/>
              </a:rPr>
              <a:t> </a:t>
            </a:r>
            <a:r>
              <a:rPr spc="10" dirty="0">
                <a:solidFill>
                  <a:srgbClr val="1B212C"/>
                </a:solidFill>
                <a:latin typeface="Trebuchet MS"/>
                <a:cs typeface="Trebuchet MS"/>
              </a:rPr>
              <a:t>untuk</a:t>
            </a:r>
            <a:r>
              <a:rPr spc="40" dirty="0">
                <a:solidFill>
                  <a:srgbClr val="1B212C"/>
                </a:solidFill>
                <a:latin typeface="Trebuchet MS"/>
                <a:cs typeface="Trebuchet MS"/>
              </a:rPr>
              <a:t> </a:t>
            </a:r>
            <a:r>
              <a:rPr spc="65" dirty="0">
                <a:solidFill>
                  <a:srgbClr val="1B212C"/>
                </a:solidFill>
                <a:latin typeface="Trebuchet MS"/>
                <a:cs typeface="Trebuchet MS"/>
              </a:rPr>
              <a:t>memproses</a:t>
            </a:r>
            <a:r>
              <a:rPr spc="40" dirty="0">
                <a:solidFill>
                  <a:srgbClr val="1B212C"/>
                </a:solidFill>
                <a:latin typeface="Trebuchet MS"/>
                <a:cs typeface="Trebuchet MS"/>
              </a:rPr>
              <a:t> </a:t>
            </a:r>
            <a:r>
              <a:rPr dirty="0">
                <a:solidFill>
                  <a:srgbClr val="1B212C"/>
                </a:solidFill>
                <a:latin typeface="Trebuchet MS"/>
                <a:cs typeface="Trebuchet MS"/>
              </a:rPr>
              <a:t>sinyal.</a:t>
            </a:r>
            <a:r>
              <a:rPr spc="40" dirty="0">
                <a:solidFill>
                  <a:srgbClr val="1B212C"/>
                </a:solidFill>
                <a:latin typeface="Trebuchet MS"/>
                <a:cs typeface="Trebuchet MS"/>
              </a:rPr>
              <a:t> </a:t>
            </a:r>
            <a:r>
              <a:rPr spc="70" dirty="0">
                <a:solidFill>
                  <a:srgbClr val="1B212C"/>
                </a:solidFill>
                <a:latin typeface="Trebuchet MS"/>
                <a:cs typeface="Trebuchet MS"/>
              </a:rPr>
              <a:t>Meskipun</a:t>
            </a:r>
            <a:r>
              <a:rPr spc="40" dirty="0">
                <a:solidFill>
                  <a:srgbClr val="1B212C"/>
                </a:solidFill>
                <a:latin typeface="Trebuchet MS"/>
                <a:cs typeface="Trebuchet MS"/>
              </a:rPr>
              <a:t> </a:t>
            </a:r>
            <a:r>
              <a:rPr spc="45" dirty="0">
                <a:solidFill>
                  <a:srgbClr val="1B212C"/>
                </a:solidFill>
                <a:latin typeface="Trebuchet MS"/>
                <a:cs typeface="Trebuchet MS"/>
              </a:rPr>
              <a:t>berfungsi </a:t>
            </a:r>
            <a:r>
              <a:rPr spc="55" dirty="0">
                <a:solidFill>
                  <a:srgbClr val="1B212C"/>
                </a:solidFill>
                <a:latin typeface="Trebuchet MS"/>
                <a:cs typeface="Trebuchet MS"/>
              </a:rPr>
              <a:t>dengan</a:t>
            </a:r>
            <a:r>
              <a:rPr spc="40" dirty="0">
                <a:solidFill>
                  <a:srgbClr val="1B212C"/>
                </a:solidFill>
                <a:latin typeface="Trebuchet MS"/>
                <a:cs typeface="Trebuchet MS"/>
              </a:rPr>
              <a:t> </a:t>
            </a:r>
            <a:r>
              <a:rPr spc="-10" dirty="0">
                <a:solidFill>
                  <a:srgbClr val="1B212C"/>
                </a:solidFill>
                <a:latin typeface="Trebuchet MS"/>
                <a:cs typeface="Trebuchet MS"/>
              </a:rPr>
              <a:t>baik, </a:t>
            </a:r>
            <a:r>
              <a:rPr spc="60" dirty="0">
                <a:solidFill>
                  <a:srgbClr val="1B212C"/>
                </a:solidFill>
                <a:latin typeface="Trebuchet MS"/>
                <a:cs typeface="Trebuchet MS"/>
              </a:rPr>
              <a:t>penggunaan</a:t>
            </a:r>
            <a:r>
              <a:rPr spc="40" dirty="0">
                <a:solidFill>
                  <a:srgbClr val="1B212C"/>
                </a:solidFill>
                <a:latin typeface="Trebuchet MS"/>
                <a:cs typeface="Trebuchet MS"/>
              </a:rPr>
              <a:t> </a:t>
            </a:r>
            <a:r>
              <a:rPr dirty="0">
                <a:solidFill>
                  <a:srgbClr val="1B212C"/>
                </a:solidFill>
                <a:latin typeface="Trebuchet MS"/>
                <a:cs typeface="Trebuchet MS"/>
              </a:rPr>
              <a:t>tabung</a:t>
            </a:r>
            <a:r>
              <a:rPr spc="40" dirty="0">
                <a:solidFill>
                  <a:srgbClr val="1B212C"/>
                </a:solidFill>
                <a:latin typeface="Trebuchet MS"/>
                <a:cs typeface="Trebuchet MS"/>
              </a:rPr>
              <a:t> </a:t>
            </a:r>
            <a:r>
              <a:rPr dirty="0">
                <a:solidFill>
                  <a:srgbClr val="1B212C"/>
                </a:solidFill>
                <a:latin typeface="Trebuchet MS"/>
                <a:cs typeface="Trebuchet MS"/>
              </a:rPr>
              <a:t>vakum</a:t>
            </a:r>
            <a:r>
              <a:rPr spc="45" dirty="0">
                <a:solidFill>
                  <a:srgbClr val="1B212C"/>
                </a:solidFill>
                <a:latin typeface="Trebuchet MS"/>
                <a:cs typeface="Trebuchet MS"/>
              </a:rPr>
              <a:t> </a:t>
            </a:r>
            <a:r>
              <a:rPr spc="55" dirty="0">
                <a:solidFill>
                  <a:srgbClr val="1B212C"/>
                </a:solidFill>
                <a:latin typeface="Trebuchet MS"/>
                <a:cs typeface="Trebuchet MS"/>
              </a:rPr>
              <a:t>menyebabkan</a:t>
            </a:r>
            <a:r>
              <a:rPr spc="40" dirty="0">
                <a:solidFill>
                  <a:srgbClr val="1B212C"/>
                </a:solidFill>
                <a:latin typeface="Trebuchet MS"/>
                <a:cs typeface="Trebuchet MS"/>
              </a:rPr>
              <a:t> </a:t>
            </a:r>
            <a:r>
              <a:rPr dirty="0">
                <a:solidFill>
                  <a:srgbClr val="1B212C"/>
                </a:solidFill>
                <a:latin typeface="Trebuchet MS"/>
                <a:cs typeface="Trebuchet MS"/>
              </a:rPr>
              <a:t>komputer</a:t>
            </a:r>
            <a:r>
              <a:rPr spc="40" dirty="0">
                <a:solidFill>
                  <a:srgbClr val="1B212C"/>
                </a:solidFill>
                <a:latin typeface="Trebuchet MS"/>
                <a:cs typeface="Trebuchet MS"/>
              </a:rPr>
              <a:t> </a:t>
            </a:r>
            <a:r>
              <a:rPr dirty="0">
                <a:solidFill>
                  <a:srgbClr val="1B212C"/>
                </a:solidFill>
                <a:latin typeface="Trebuchet MS"/>
                <a:cs typeface="Trebuchet MS"/>
              </a:rPr>
              <a:t>menjadi</a:t>
            </a:r>
            <a:r>
              <a:rPr spc="45" dirty="0">
                <a:solidFill>
                  <a:srgbClr val="1B212C"/>
                </a:solidFill>
                <a:latin typeface="Trebuchet MS"/>
                <a:cs typeface="Trebuchet MS"/>
              </a:rPr>
              <a:t> </a:t>
            </a:r>
            <a:r>
              <a:rPr spc="-10" dirty="0">
                <a:solidFill>
                  <a:srgbClr val="1B212C"/>
                </a:solidFill>
                <a:latin typeface="Trebuchet MS"/>
                <a:cs typeface="Trebuchet MS"/>
              </a:rPr>
              <a:t>besar,</a:t>
            </a:r>
            <a:r>
              <a:rPr spc="40" dirty="0">
                <a:solidFill>
                  <a:srgbClr val="1B212C"/>
                </a:solidFill>
                <a:latin typeface="Trebuchet MS"/>
                <a:cs typeface="Trebuchet MS"/>
              </a:rPr>
              <a:t> </a:t>
            </a:r>
            <a:r>
              <a:rPr spc="-20" dirty="0">
                <a:solidFill>
                  <a:srgbClr val="1B212C"/>
                </a:solidFill>
                <a:latin typeface="Trebuchet MS"/>
                <a:cs typeface="Trebuchet MS"/>
              </a:rPr>
              <a:t>mahal,</a:t>
            </a:r>
            <a:r>
              <a:rPr spc="40" dirty="0">
                <a:solidFill>
                  <a:srgbClr val="1B212C"/>
                </a:solidFill>
                <a:latin typeface="Trebuchet MS"/>
                <a:cs typeface="Trebuchet MS"/>
              </a:rPr>
              <a:t> </a:t>
            </a:r>
            <a:r>
              <a:rPr spc="55" dirty="0">
                <a:solidFill>
                  <a:srgbClr val="1B212C"/>
                </a:solidFill>
                <a:latin typeface="Trebuchet MS"/>
                <a:cs typeface="Trebuchet MS"/>
              </a:rPr>
              <a:t>dan</a:t>
            </a:r>
            <a:r>
              <a:rPr spc="45" dirty="0">
                <a:solidFill>
                  <a:srgbClr val="1B212C"/>
                </a:solidFill>
                <a:latin typeface="Trebuchet MS"/>
                <a:cs typeface="Trebuchet MS"/>
              </a:rPr>
              <a:t> </a:t>
            </a:r>
            <a:r>
              <a:rPr dirty="0">
                <a:solidFill>
                  <a:srgbClr val="1B212C"/>
                </a:solidFill>
                <a:latin typeface="Trebuchet MS"/>
                <a:cs typeface="Trebuchet MS"/>
              </a:rPr>
              <a:t>tidak</a:t>
            </a:r>
            <a:r>
              <a:rPr spc="40" dirty="0">
                <a:solidFill>
                  <a:srgbClr val="1B212C"/>
                </a:solidFill>
                <a:latin typeface="Trebuchet MS"/>
                <a:cs typeface="Trebuchet MS"/>
              </a:rPr>
              <a:t> </a:t>
            </a:r>
            <a:r>
              <a:rPr spc="-10" dirty="0" err="1">
                <a:solidFill>
                  <a:srgbClr val="1B212C"/>
                </a:solidFill>
                <a:latin typeface="Trebuchet MS"/>
                <a:cs typeface="Trebuchet MS"/>
              </a:rPr>
              <a:t>efisien</a:t>
            </a:r>
            <a:r>
              <a:rPr spc="-10" dirty="0">
                <a:solidFill>
                  <a:srgbClr val="1B212C"/>
                </a:solidFill>
                <a:latin typeface="Trebuchet MS"/>
                <a:cs typeface="Trebuchet MS"/>
              </a:rPr>
              <a:t>.</a:t>
            </a:r>
            <a:endParaRPr dirty="0">
              <a:latin typeface="Trebuchet MS"/>
              <a:cs typeface="Trebuchet MS"/>
            </a:endParaRPr>
          </a:p>
          <a:p>
            <a:pPr>
              <a:lnSpc>
                <a:spcPct val="100000"/>
              </a:lnSpc>
              <a:spcBef>
                <a:spcPts val="85"/>
              </a:spcBef>
            </a:pPr>
            <a:endParaRPr dirty="0">
              <a:latin typeface="Trebuchet MS"/>
              <a:cs typeface="Trebuchet MS"/>
            </a:endParaRPr>
          </a:p>
          <a:p>
            <a:pPr marL="12700">
              <a:lnSpc>
                <a:spcPct val="100000"/>
              </a:lnSpc>
            </a:pPr>
            <a:r>
              <a:rPr b="1" spc="75" dirty="0">
                <a:solidFill>
                  <a:srgbClr val="1B212C"/>
                </a:solidFill>
                <a:latin typeface="Trebuchet MS"/>
                <a:cs typeface="Trebuchet MS"/>
              </a:rPr>
              <a:t>Dampak</a:t>
            </a:r>
            <a:r>
              <a:rPr b="1" spc="-5" dirty="0">
                <a:solidFill>
                  <a:srgbClr val="1B212C"/>
                </a:solidFill>
                <a:latin typeface="Trebuchet MS"/>
                <a:cs typeface="Trebuchet MS"/>
              </a:rPr>
              <a:t> </a:t>
            </a:r>
            <a:r>
              <a:rPr b="1" spc="60" dirty="0">
                <a:solidFill>
                  <a:srgbClr val="1B212C"/>
                </a:solidFill>
                <a:latin typeface="Trebuchet MS"/>
                <a:cs typeface="Trebuchet MS"/>
              </a:rPr>
              <a:t>dan</a:t>
            </a:r>
            <a:r>
              <a:rPr b="1" spc="-5" dirty="0">
                <a:solidFill>
                  <a:srgbClr val="1B212C"/>
                </a:solidFill>
                <a:latin typeface="Trebuchet MS"/>
                <a:cs typeface="Trebuchet MS"/>
              </a:rPr>
              <a:t> </a:t>
            </a:r>
            <a:r>
              <a:rPr b="1" spc="10" dirty="0">
                <a:solidFill>
                  <a:srgbClr val="1B212C"/>
                </a:solidFill>
                <a:latin typeface="Trebuchet MS"/>
                <a:cs typeface="Trebuchet MS"/>
              </a:rPr>
              <a:t>aplikasi</a:t>
            </a:r>
            <a:r>
              <a:rPr b="1" dirty="0">
                <a:solidFill>
                  <a:srgbClr val="1B212C"/>
                </a:solidFill>
                <a:latin typeface="Trebuchet MS"/>
                <a:cs typeface="Trebuchet MS"/>
              </a:rPr>
              <a:t> </a:t>
            </a:r>
            <a:r>
              <a:rPr b="1" spc="-20" dirty="0">
                <a:solidFill>
                  <a:srgbClr val="1B212C"/>
                </a:solidFill>
                <a:latin typeface="Trebuchet MS"/>
                <a:cs typeface="Trebuchet MS"/>
              </a:rPr>
              <a:t>awal</a:t>
            </a:r>
            <a:endParaRPr dirty="0">
              <a:latin typeface="Trebuchet MS"/>
              <a:cs typeface="Trebuchet MS"/>
            </a:endParaRPr>
          </a:p>
          <a:p>
            <a:pPr marL="12700" marR="237490">
              <a:lnSpc>
                <a:spcPct val="150000"/>
              </a:lnSpc>
              <a:spcBef>
                <a:spcPts val="125"/>
              </a:spcBef>
            </a:pPr>
            <a:r>
              <a:rPr dirty="0">
                <a:solidFill>
                  <a:srgbClr val="1B212C"/>
                </a:solidFill>
                <a:latin typeface="Trebuchet MS"/>
                <a:cs typeface="Trebuchet MS"/>
              </a:rPr>
              <a:t>Kehadiran</a:t>
            </a:r>
            <a:r>
              <a:rPr spc="135" dirty="0">
                <a:solidFill>
                  <a:srgbClr val="1B212C"/>
                </a:solidFill>
                <a:latin typeface="Trebuchet MS"/>
                <a:cs typeface="Trebuchet MS"/>
              </a:rPr>
              <a:t> </a:t>
            </a:r>
            <a:r>
              <a:rPr dirty="0">
                <a:solidFill>
                  <a:srgbClr val="1B212C"/>
                </a:solidFill>
                <a:latin typeface="Trebuchet MS"/>
                <a:cs typeface="Trebuchet MS"/>
              </a:rPr>
              <a:t>komputer</a:t>
            </a:r>
            <a:r>
              <a:rPr spc="140" dirty="0">
                <a:solidFill>
                  <a:srgbClr val="1B212C"/>
                </a:solidFill>
                <a:latin typeface="Trebuchet MS"/>
                <a:cs typeface="Trebuchet MS"/>
              </a:rPr>
              <a:t> </a:t>
            </a:r>
            <a:r>
              <a:rPr dirty="0">
                <a:solidFill>
                  <a:srgbClr val="1B212C"/>
                </a:solidFill>
                <a:latin typeface="Trebuchet MS"/>
                <a:cs typeface="Trebuchet MS"/>
              </a:rPr>
              <a:t>generasi</a:t>
            </a:r>
            <a:r>
              <a:rPr spc="135" dirty="0">
                <a:solidFill>
                  <a:srgbClr val="1B212C"/>
                </a:solidFill>
                <a:latin typeface="Trebuchet MS"/>
                <a:cs typeface="Trebuchet MS"/>
              </a:rPr>
              <a:t> </a:t>
            </a:r>
            <a:r>
              <a:rPr dirty="0">
                <a:solidFill>
                  <a:srgbClr val="1B212C"/>
                </a:solidFill>
                <a:latin typeface="Trebuchet MS"/>
                <a:cs typeface="Trebuchet MS"/>
              </a:rPr>
              <a:t>pertama</a:t>
            </a:r>
            <a:r>
              <a:rPr spc="140" dirty="0">
                <a:solidFill>
                  <a:srgbClr val="1B212C"/>
                </a:solidFill>
                <a:latin typeface="Trebuchet MS"/>
                <a:cs typeface="Trebuchet MS"/>
              </a:rPr>
              <a:t> </a:t>
            </a:r>
            <a:r>
              <a:rPr dirty="0">
                <a:solidFill>
                  <a:srgbClr val="1B212C"/>
                </a:solidFill>
                <a:latin typeface="Trebuchet MS"/>
                <a:cs typeface="Trebuchet MS"/>
              </a:rPr>
              <a:t>menandai</a:t>
            </a:r>
            <a:r>
              <a:rPr spc="140" dirty="0">
                <a:solidFill>
                  <a:srgbClr val="1B212C"/>
                </a:solidFill>
                <a:latin typeface="Trebuchet MS"/>
                <a:cs typeface="Trebuchet MS"/>
              </a:rPr>
              <a:t> </a:t>
            </a:r>
            <a:r>
              <a:rPr dirty="0">
                <a:solidFill>
                  <a:srgbClr val="1B212C"/>
                </a:solidFill>
                <a:latin typeface="Trebuchet MS"/>
                <a:cs typeface="Trebuchet MS"/>
              </a:rPr>
              <a:t>awal</a:t>
            </a:r>
            <a:r>
              <a:rPr spc="135" dirty="0">
                <a:solidFill>
                  <a:srgbClr val="1B212C"/>
                </a:solidFill>
                <a:latin typeface="Trebuchet MS"/>
                <a:cs typeface="Trebuchet MS"/>
              </a:rPr>
              <a:t> </a:t>
            </a:r>
            <a:r>
              <a:rPr dirty="0">
                <a:solidFill>
                  <a:srgbClr val="1B212C"/>
                </a:solidFill>
                <a:latin typeface="Trebuchet MS"/>
                <a:cs typeface="Trebuchet MS"/>
              </a:rPr>
              <a:t>era</a:t>
            </a:r>
            <a:r>
              <a:rPr spc="140" dirty="0">
                <a:solidFill>
                  <a:srgbClr val="1B212C"/>
                </a:solidFill>
                <a:latin typeface="Trebuchet MS"/>
                <a:cs typeface="Trebuchet MS"/>
              </a:rPr>
              <a:t> </a:t>
            </a:r>
            <a:r>
              <a:rPr dirty="0">
                <a:solidFill>
                  <a:srgbClr val="1B212C"/>
                </a:solidFill>
                <a:latin typeface="Trebuchet MS"/>
                <a:cs typeface="Trebuchet MS"/>
              </a:rPr>
              <a:t>komputasi</a:t>
            </a:r>
            <a:r>
              <a:rPr spc="140" dirty="0">
                <a:solidFill>
                  <a:srgbClr val="1B212C"/>
                </a:solidFill>
                <a:latin typeface="Trebuchet MS"/>
                <a:cs typeface="Trebuchet MS"/>
              </a:rPr>
              <a:t> </a:t>
            </a:r>
            <a:r>
              <a:rPr dirty="0">
                <a:solidFill>
                  <a:srgbClr val="1B212C"/>
                </a:solidFill>
                <a:latin typeface="Trebuchet MS"/>
                <a:cs typeface="Trebuchet MS"/>
              </a:rPr>
              <a:t>dalam</a:t>
            </a:r>
            <a:r>
              <a:rPr spc="135" dirty="0">
                <a:solidFill>
                  <a:srgbClr val="1B212C"/>
                </a:solidFill>
                <a:latin typeface="Trebuchet MS"/>
                <a:cs typeface="Trebuchet MS"/>
              </a:rPr>
              <a:t> </a:t>
            </a:r>
            <a:r>
              <a:rPr spc="70" dirty="0">
                <a:solidFill>
                  <a:srgbClr val="1B212C"/>
                </a:solidFill>
                <a:latin typeface="Trebuchet MS"/>
                <a:cs typeface="Trebuchet MS"/>
              </a:rPr>
              <a:t>sains</a:t>
            </a:r>
            <a:r>
              <a:rPr spc="140" dirty="0">
                <a:solidFill>
                  <a:srgbClr val="1B212C"/>
                </a:solidFill>
                <a:latin typeface="Trebuchet MS"/>
                <a:cs typeface="Trebuchet MS"/>
              </a:rPr>
              <a:t> </a:t>
            </a:r>
            <a:r>
              <a:rPr spc="55" dirty="0">
                <a:solidFill>
                  <a:srgbClr val="1B212C"/>
                </a:solidFill>
                <a:latin typeface="Trebuchet MS"/>
                <a:cs typeface="Trebuchet MS"/>
              </a:rPr>
              <a:t>dan</a:t>
            </a:r>
            <a:r>
              <a:rPr spc="135" dirty="0">
                <a:solidFill>
                  <a:srgbClr val="1B212C"/>
                </a:solidFill>
                <a:latin typeface="Trebuchet MS"/>
                <a:cs typeface="Trebuchet MS"/>
              </a:rPr>
              <a:t> </a:t>
            </a:r>
            <a:r>
              <a:rPr spc="-50" dirty="0">
                <a:solidFill>
                  <a:srgbClr val="1B212C"/>
                </a:solidFill>
                <a:latin typeface="Trebuchet MS"/>
                <a:cs typeface="Trebuchet MS"/>
              </a:rPr>
              <a:t>militer.</a:t>
            </a:r>
            <a:r>
              <a:rPr spc="140" dirty="0">
                <a:solidFill>
                  <a:srgbClr val="1B212C"/>
                </a:solidFill>
                <a:latin typeface="Trebuchet MS"/>
                <a:cs typeface="Trebuchet MS"/>
              </a:rPr>
              <a:t> </a:t>
            </a:r>
            <a:r>
              <a:rPr dirty="0">
                <a:solidFill>
                  <a:srgbClr val="1B212C"/>
                </a:solidFill>
                <a:latin typeface="Trebuchet MS"/>
                <a:cs typeface="Trebuchet MS"/>
              </a:rPr>
              <a:t>Aplikasi</a:t>
            </a:r>
            <a:r>
              <a:rPr spc="140" dirty="0">
                <a:solidFill>
                  <a:srgbClr val="1B212C"/>
                </a:solidFill>
                <a:latin typeface="Trebuchet MS"/>
                <a:cs typeface="Trebuchet MS"/>
              </a:rPr>
              <a:t> </a:t>
            </a:r>
            <a:r>
              <a:rPr dirty="0">
                <a:solidFill>
                  <a:srgbClr val="1B212C"/>
                </a:solidFill>
                <a:latin typeface="Trebuchet MS"/>
                <a:cs typeface="Trebuchet MS"/>
              </a:rPr>
              <a:t>awal</a:t>
            </a:r>
            <a:r>
              <a:rPr spc="135" dirty="0">
                <a:solidFill>
                  <a:srgbClr val="1B212C"/>
                </a:solidFill>
                <a:latin typeface="Trebuchet MS"/>
                <a:cs typeface="Trebuchet MS"/>
              </a:rPr>
              <a:t> </a:t>
            </a:r>
            <a:r>
              <a:rPr dirty="0">
                <a:solidFill>
                  <a:srgbClr val="1B212C"/>
                </a:solidFill>
                <a:latin typeface="Trebuchet MS"/>
                <a:cs typeface="Trebuchet MS"/>
              </a:rPr>
              <a:t>termasuk</a:t>
            </a:r>
            <a:r>
              <a:rPr spc="140" dirty="0">
                <a:solidFill>
                  <a:srgbClr val="1B212C"/>
                </a:solidFill>
                <a:latin typeface="Trebuchet MS"/>
                <a:cs typeface="Trebuchet MS"/>
              </a:rPr>
              <a:t> </a:t>
            </a:r>
            <a:r>
              <a:rPr dirty="0">
                <a:solidFill>
                  <a:srgbClr val="1B212C"/>
                </a:solidFill>
                <a:latin typeface="Trebuchet MS"/>
                <a:cs typeface="Trebuchet MS"/>
              </a:rPr>
              <a:t>perhitungan</a:t>
            </a:r>
            <a:r>
              <a:rPr spc="140" dirty="0">
                <a:solidFill>
                  <a:srgbClr val="1B212C"/>
                </a:solidFill>
                <a:latin typeface="Trebuchet MS"/>
                <a:cs typeface="Trebuchet MS"/>
              </a:rPr>
              <a:t> </a:t>
            </a:r>
            <a:r>
              <a:rPr dirty="0">
                <a:solidFill>
                  <a:srgbClr val="1B212C"/>
                </a:solidFill>
                <a:latin typeface="Trebuchet MS"/>
                <a:cs typeface="Trebuchet MS"/>
              </a:rPr>
              <a:t>ilmiah</a:t>
            </a:r>
            <a:r>
              <a:rPr spc="135" dirty="0">
                <a:solidFill>
                  <a:srgbClr val="1B212C"/>
                </a:solidFill>
                <a:latin typeface="Trebuchet MS"/>
                <a:cs typeface="Trebuchet MS"/>
              </a:rPr>
              <a:t> </a:t>
            </a:r>
            <a:r>
              <a:rPr spc="30" dirty="0">
                <a:solidFill>
                  <a:srgbClr val="1B212C"/>
                </a:solidFill>
                <a:latin typeface="Trebuchet MS"/>
                <a:cs typeface="Trebuchet MS"/>
              </a:rPr>
              <a:t>dan </a:t>
            </a:r>
            <a:r>
              <a:rPr spc="10" dirty="0">
                <a:solidFill>
                  <a:srgbClr val="1B212C"/>
                </a:solidFill>
                <a:latin typeface="Trebuchet MS"/>
                <a:cs typeface="Trebuchet MS"/>
              </a:rPr>
              <a:t>pembuatan</a:t>
            </a:r>
            <a:r>
              <a:rPr spc="80" dirty="0">
                <a:solidFill>
                  <a:srgbClr val="1B212C"/>
                </a:solidFill>
                <a:latin typeface="Trebuchet MS"/>
                <a:cs typeface="Trebuchet MS"/>
              </a:rPr>
              <a:t> </a:t>
            </a:r>
            <a:r>
              <a:rPr spc="50" dirty="0">
                <a:solidFill>
                  <a:srgbClr val="1B212C"/>
                </a:solidFill>
                <a:latin typeface="Trebuchet MS"/>
                <a:cs typeface="Trebuchet MS"/>
              </a:rPr>
              <a:t>sistem</a:t>
            </a:r>
            <a:r>
              <a:rPr spc="80" dirty="0">
                <a:solidFill>
                  <a:srgbClr val="1B212C"/>
                </a:solidFill>
                <a:latin typeface="Trebuchet MS"/>
                <a:cs typeface="Trebuchet MS"/>
              </a:rPr>
              <a:t> </a:t>
            </a:r>
            <a:r>
              <a:rPr spc="10" dirty="0">
                <a:solidFill>
                  <a:srgbClr val="1B212C"/>
                </a:solidFill>
                <a:latin typeface="Trebuchet MS"/>
                <a:cs typeface="Trebuchet MS"/>
              </a:rPr>
              <a:t>kontrol</a:t>
            </a:r>
            <a:r>
              <a:rPr spc="85" dirty="0">
                <a:solidFill>
                  <a:srgbClr val="1B212C"/>
                </a:solidFill>
                <a:latin typeface="Trebuchet MS"/>
                <a:cs typeface="Trebuchet MS"/>
              </a:rPr>
              <a:t> </a:t>
            </a:r>
            <a:r>
              <a:rPr spc="10" dirty="0">
                <a:solidFill>
                  <a:srgbClr val="1B212C"/>
                </a:solidFill>
                <a:latin typeface="Trebuchet MS"/>
                <a:cs typeface="Trebuchet MS"/>
              </a:rPr>
              <a:t>untuk</a:t>
            </a:r>
            <a:r>
              <a:rPr spc="80" dirty="0">
                <a:solidFill>
                  <a:srgbClr val="1B212C"/>
                </a:solidFill>
                <a:latin typeface="Trebuchet MS"/>
                <a:cs typeface="Trebuchet MS"/>
              </a:rPr>
              <a:t> </a:t>
            </a:r>
            <a:r>
              <a:rPr spc="10" dirty="0">
                <a:solidFill>
                  <a:srgbClr val="1B212C"/>
                </a:solidFill>
                <a:latin typeface="Trebuchet MS"/>
                <a:cs typeface="Trebuchet MS"/>
              </a:rPr>
              <a:t>berbagai</a:t>
            </a:r>
            <a:r>
              <a:rPr spc="85" dirty="0">
                <a:solidFill>
                  <a:srgbClr val="1B212C"/>
                </a:solidFill>
                <a:latin typeface="Trebuchet MS"/>
                <a:cs typeface="Trebuchet MS"/>
              </a:rPr>
              <a:t> </a:t>
            </a:r>
            <a:r>
              <a:rPr spc="-10" dirty="0">
                <a:solidFill>
                  <a:srgbClr val="1B212C"/>
                </a:solidFill>
                <a:latin typeface="Trebuchet MS"/>
                <a:cs typeface="Trebuchet MS"/>
              </a:rPr>
              <a:t>industri.</a:t>
            </a:r>
            <a:endParaRPr dirty="0">
              <a:latin typeface="Trebuchet MS"/>
              <a:cs typeface="Trebuchet MS"/>
            </a:endParaRPr>
          </a:p>
        </p:txBody>
      </p:sp>
      <p:pic>
        <p:nvPicPr>
          <p:cNvPr id="4" name="object 4">
            <a:hlinkClick r:id="rId2"/>
          </p:cNvPr>
          <p:cNvPicPr/>
          <p:nvPr/>
        </p:nvPicPr>
        <p:blipFill>
          <a:blip r:embed="rId3" cstate="print"/>
          <a:stretch>
            <a:fillRect/>
          </a:stretch>
        </p:blipFill>
        <p:spPr>
          <a:xfrm>
            <a:off x="10669715" y="6503670"/>
            <a:ext cx="1400174" cy="2857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9050"/>
            <a:ext cx="5051425" cy="6874509"/>
            <a:chOff x="0" y="-19050"/>
            <a:chExt cx="5051425" cy="6874509"/>
          </a:xfrm>
        </p:grpSpPr>
        <p:pic>
          <p:nvPicPr>
            <p:cNvPr id="3" name="object 3"/>
            <p:cNvPicPr/>
            <p:nvPr/>
          </p:nvPicPr>
          <p:blipFill>
            <a:blip r:embed="rId2" cstate="print"/>
            <a:stretch>
              <a:fillRect/>
            </a:stretch>
          </p:blipFill>
          <p:spPr>
            <a:xfrm>
              <a:off x="0" y="-19050"/>
              <a:ext cx="4619009" cy="6874169"/>
            </a:xfrm>
            <a:prstGeom prst="rect">
              <a:avLst/>
            </a:prstGeom>
          </p:spPr>
        </p:pic>
        <p:pic>
          <p:nvPicPr>
            <p:cNvPr id="4" name="object 4"/>
            <p:cNvPicPr/>
            <p:nvPr/>
          </p:nvPicPr>
          <p:blipFill>
            <a:blip r:embed="rId3" cstate="print"/>
            <a:stretch>
              <a:fillRect/>
            </a:stretch>
          </p:blipFill>
          <p:spPr>
            <a:xfrm>
              <a:off x="838200" y="1825624"/>
              <a:ext cx="4213198" cy="4351199"/>
            </a:xfrm>
            <a:prstGeom prst="rect">
              <a:avLst/>
            </a:prstGeom>
          </p:spPr>
        </p:pic>
      </p:grpSp>
      <p:sp>
        <p:nvSpPr>
          <p:cNvPr id="5" name="object 5"/>
          <p:cNvSpPr txBox="1">
            <a:spLocks noGrp="1"/>
          </p:cNvSpPr>
          <p:nvPr>
            <p:ph type="title"/>
          </p:nvPr>
        </p:nvSpPr>
        <p:spPr>
          <a:xfrm>
            <a:off x="457200" y="207310"/>
            <a:ext cx="10369550" cy="574040"/>
          </a:xfrm>
          <a:prstGeom prst="rect">
            <a:avLst/>
          </a:prstGeom>
        </p:spPr>
        <p:txBody>
          <a:bodyPr vert="horz" wrap="square" lIns="0" tIns="12700" rIns="0" bIns="0" rtlCol="0">
            <a:spAutoFit/>
          </a:bodyPr>
          <a:lstStyle/>
          <a:p>
            <a:pPr marL="1903730">
              <a:lnSpc>
                <a:spcPct val="100000"/>
              </a:lnSpc>
              <a:spcBef>
                <a:spcPts val="100"/>
              </a:spcBef>
            </a:pPr>
            <a:r>
              <a:rPr spc="95" dirty="0"/>
              <a:t>Generasi</a:t>
            </a:r>
            <a:r>
              <a:rPr spc="-165" dirty="0"/>
              <a:t> </a:t>
            </a:r>
            <a:r>
              <a:rPr spc="130" dirty="0"/>
              <a:t>Kedua</a:t>
            </a:r>
            <a:r>
              <a:rPr spc="-160" dirty="0"/>
              <a:t> </a:t>
            </a:r>
            <a:r>
              <a:rPr spc="155" dirty="0"/>
              <a:t>dan</a:t>
            </a:r>
            <a:r>
              <a:rPr spc="-165" dirty="0"/>
              <a:t> </a:t>
            </a:r>
            <a:r>
              <a:rPr spc="75" dirty="0"/>
              <a:t>Transistor</a:t>
            </a:r>
          </a:p>
        </p:txBody>
      </p:sp>
      <p:sp>
        <p:nvSpPr>
          <p:cNvPr id="6" name="object 6"/>
          <p:cNvSpPr txBox="1"/>
          <p:nvPr/>
        </p:nvSpPr>
        <p:spPr>
          <a:xfrm>
            <a:off x="5257584" y="907341"/>
            <a:ext cx="6812305" cy="5821787"/>
          </a:xfrm>
          <a:prstGeom prst="rect">
            <a:avLst/>
          </a:prstGeom>
        </p:spPr>
        <p:txBody>
          <a:bodyPr vert="horz" wrap="square" lIns="0" tIns="138430" rIns="0" bIns="0" rtlCol="0">
            <a:spAutoFit/>
          </a:bodyPr>
          <a:lstStyle/>
          <a:p>
            <a:pPr marL="12700">
              <a:lnSpc>
                <a:spcPct val="100000"/>
              </a:lnSpc>
              <a:spcBef>
                <a:spcPts val="1090"/>
              </a:spcBef>
            </a:pPr>
            <a:r>
              <a:rPr sz="1600" b="1" spc="10" dirty="0">
                <a:solidFill>
                  <a:srgbClr val="1B212C"/>
                </a:solidFill>
                <a:latin typeface="Trebuchet MS"/>
                <a:cs typeface="Trebuchet MS"/>
              </a:rPr>
              <a:t>Transistor</a:t>
            </a:r>
            <a:r>
              <a:rPr sz="1600" b="1" spc="5" dirty="0">
                <a:solidFill>
                  <a:srgbClr val="1B212C"/>
                </a:solidFill>
                <a:latin typeface="Trebuchet MS"/>
                <a:cs typeface="Trebuchet MS"/>
              </a:rPr>
              <a:t> </a:t>
            </a:r>
            <a:r>
              <a:rPr sz="1600" b="1" spc="60" dirty="0">
                <a:solidFill>
                  <a:srgbClr val="1B212C"/>
                </a:solidFill>
                <a:latin typeface="Trebuchet MS"/>
                <a:cs typeface="Trebuchet MS"/>
              </a:rPr>
              <a:t>menggantikan</a:t>
            </a:r>
            <a:r>
              <a:rPr sz="1600" b="1" spc="10" dirty="0">
                <a:solidFill>
                  <a:srgbClr val="1B212C"/>
                </a:solidFill>
                <a:latin typeface="Trebuchet MS"/>
                <a:cs typeface="Trebuchet MS"/>
              </a:rPr>
              <a:t> </a:t>
            </a:r>
            <a:r>
              <a:rPr sz="1600" b="1" spc="55" dirty="0">
                <a:solidFill>
                  <a:srgbClr val="1B212C"/>
                </a:solidFill>
                <a:latin typeface="Trebuchet MS"/>
                <a:cs typeface="Trebuchet MS"/>
              </a:rPr>
              <a:t>tabung</a:t>
            </a:r>
            <a:r>
              <a:rPr sz="1600" b="1" spc="5" dirty="0">
                <a:solidFill>
                  <a:srgbClr val="1B212C"/>
                </a:solidFill>
                <a:latin typeface="Trebuchet MS"/>
                <a:cs typeface="Trebuchet MS"/>
              </a:rPr>
              <a:t> </a:t>
            </a:r>
            <a:r>
              <a:rPr sz="1600" b="1" spc="40" dirty="0">
                <a:solidFill>
                  <a:srgbClr val="1B212C"/>
                </a:solidFill>
                <a:latin typeface="Trebuchet MS"/>
                <a:cs typeface="Trebuchet MS"/>
              </a:rPr>
              <a:t>vakum</a:t>
            </a:r>
            <a:endParaRPr sz="1600" dirty="0">
              <a:latin typeface="Trebuchet MS"/>
              <a:cs typeface="Trebuchet MS"/>
            </a:endParaRPr>
          </a:p>
          <a:p>
            <a:pPr marL="12700" marR="245110">
              <a:lnSpc>
                <a:spcPct val="150000"/>
              </a:lnSpc>
              <a:spcBef>
                <a:spcPts val="125"/>
              </a:spcBef>
            </a:pPr>
            <a:r>
              <a:rPr sz="1600" spc="20" dirty="0">
                <a:solidFill>
                  <a:srgbClr val="1B212C"/>
                </a:solidFill>
                <a:latin typeface="Trebuchet MS"/>
                <a:cs typeface="Trebuchet MS"/>
              </a:rPr>
              <a:t>Generasi</a:t>
            </a:r>
            <a:r>
              <a:rPr sz="1600" spc="70" dirty="0">
                <a:solidFill>
                  <a:srgbClr val="1B212C"/>
                </a:solidFill>
                <a:latin typeface="Trebuchet MS"/>
                <a:cs typeface="Trebuchet MS"/>
              </a:rPr>
              <a:t> </a:t>
            </a:r>
            <a:r>
              <a:rPr sz="1600" spc="20" dirty="0">
                <a:solidFill>
                  <a:srgbClr val="1B212C"/>
                </a:solidFill>
                <a:latin typeface="Trebuchet MS"/>
                <a:cs typeface="Trebuchet MS"/>
              </a:rPr>
              <a:t>kedua</a:t>
            </a:r>
            <a:r>
              <a:rPr sz="1600" spc="75" dirty="0">
                <a:solidFill>
                  <a:srgbClr val="1B212C"/>
                </a:solidFill>
                <a:latin typeface="Trebuchet MS"/>
                <a:cs typeface="Trebuchet MS"/>
              </a:rPr>
              <a:t> </a:t>
            </a:r>
            <a:r>
              <a:rPr sz="1600" spc="20" dirty="0">
                <a:solidFill>
                  <a:srgbClr val="1B212C"/>
                </a:solidFill>
                <a:latin typeface="Trebuchet MS"/>
                <a:cs typeface="Trebuchet MS"/>
              </a:rPr>
              <a:t>komputer</a:t>
            </a:r>
            <a:r>
              <a:rPr sz="1600" spc="70" dirty="0">
                <a:solidFill>
                  <a:srgbClr val="1B212C"/>
                </a:solidFill>
                <a:latin typeface="Trebuchet MS"/>
                <a:cs typeface="Trebuchet MS"/>
              </a:rPr>
              <a:t> </a:t>
            </a:r>
            <a:r>
              <a:rPr sz="1600" spc="20" dirty="0">
                <a:solidFill>
                  <a:srgbClr val="1B212C"/>
                </a:solidFill>
                <a:latin typeface="Trebuchet MS"/>
                <a:cs typeface="Trebuchet MS"/>
              </a:rPr>
              <a:t>memperkenalkan</a:t>
            </a:r>
            <a:r>
              <a:rPr sz="1600" spc="75" dirty="0">
                <a:solidFill>
                  <a:srgbClr val="1B212C"/>
                </a:solidFill>
                <a:latin typeface="Trebuchet MS"/>
                <a:cs typeface="Trebuchet MS"/>
              </a:rPr>
              <a:t> </a:t>
            </a:r>
            <a:r>
              <a:rPr sz="1600" spc="20" dirty="0">
                <a:solidFill>
                  <a:srgbClr val="1B212C"/>
                </a:solidFill>
                <a:latin typeface="Trebuchet MS"/>
                <a:cs typeface="Trebuchet MS"/>
              </a:rPr>
              <a:t>transistor</a:t>
            </a:r>
            <a:r>
              <a:rPr sz="1600" spc="75" dirty="0">
                <a:solidFill>
                  <a:srgbClr val="1B212C"/>
                </a:solidFill>
                <a:latin typeface="Trebuchet MS"/>
                <a:cs typeface="Trebuchet MS"/>
              </a:rPr>
              <a:t> </a:t>
            </a:r>
            <a:r>
              <a:rPr sz="1600" spc="50" dirty="0">
                <a:solidFill>
                  <a:srgbClr val="1B212C"/>
                </a:solidFill>
                <a:latin typeface="Trebuchet MS"/>
                <a:cs typeface="Trebuchet MS"/>
              </a:rPr>
              <a:t>sebagai</a:t>
            </a:r>
            <a:r>
              <a:rPr sz="1600" spc="70" dirty="0">
                <a:solidFill>
                  <a:srgbClr val="1B212C"/>
                </a:solidFill>
                <a:latin typeface="Trebuchet MS"/>
                <a:cs typeface="Trebuchet MS"/>
              </a:rPr>
              <a:t> </a:t>
            </a:r>
            <a:r>
              <a:rPr sz="1600" spc="20" dirty="0">
                <a:solidFill>
                  <a:srgbClr val="1B212C"/>
                </a:solidFill>
                <a:latin typeface="Trebuchet MS"/>
                <a:cs typeface="Trebuchet MS"/>
              </a:rPr>
              <a:t>pengganti</a:t>
            </a:r>
            <a:r>
              <a:rPr sz="1600" spc="75" dirty="0">
                <a:solidFill>
                  <a:srgbClr val="1B212C"/>
                </a:solidFill>
                <a:latin typeface="Trebuchet MS"/>
                <a:cs typeface="Trebuchet MS"/>
              </a:rPr>
              <a:t> </a:t>
            </a:r>
            <a:r>
              <a:rPr sz="1600" spc="-10" dirty="0">
                <a:solidFill>
                  <a:srgbClr val="1B212C"/>
                </a:solidFill>
                <a:latin typeface="Trebuchet MS"/>
                <a:cs typeface="Trebuchet MS"/>
              </a:rPr>
              <a:t>tabung </a:t>
            </a:r>
            <a:r>
              <a:rPr sz="1600" dirty="0">
                <a:solidFill>
                  <a:srgbClr val="1B212C"/>
                </a:solidFill>
                <a:latin typeface="Trebuchet MS"/>
                <a:cs typeface="Trebuchet MS"/>
              </a:rPr>
              <a:t>vakum. Transistor lebih </a:t>
            </a:r>
            <a:r>
              <a:rPr sz="1600" spc="-45" dirty="0">
                <a:solidFill>
                  <a:srgbClr val="1B212C"/>
                </a:solidFill>
                <a:latin typeface="Trebuchet MS"/>
                <a:cs typeface="Trebuchet MS"/>
              </a:rPr>
              <a:t>kecil,</a:t>
            </a:r>
            <a:r>
              <a:rPr sz="1600" spc="5" dirty="0">
                <a:solidFill>
                  <a:srgbClr val="1B212C"/>
                </a:solidFill>
                <a:latin typeface="Trebuchet MS"/>
                <a:cs typeface="Trebuchet MS"/>
              </a:rPr>
              <a:t> </a:t>
            </a:r>
            <a:r>
              <a:rPr sz="1600" dirty="0">
                <a:solidFill>
                  <a:srgbClr val="1B212C"/>
                </a:solidFill>
                <a:latin typeface="Trebuchet MS"/>
                <a:cs typeface="Trebuchet MS"/>
              </a:rPr>
              <a:t>lebih </a:t>
            </a:r>
            <a:r>
              <a:rPr sz="1600" spc="-10" dirty="0">
                <a:solidFill>
                  <a:srgbClr val="1B212C"/>
                </a:solidFill>
                <a:latin typeface="Trebuchet MS"/>
                <a:cs typeface="Trebuchet MS"/>
              </a:rPr>
              <a:t>murah,</a:t>
            </a:r>
            <a:r>
              <a:rPr sz="1600" dirty="0">
                <a:solidFill>
                  <a:srgbClr val="1B212C"/>
                </a:solidFill>
                <a:latin typeface="Trebuchet MS"/>
                <a:cs typeface="Trebuchet MS"/>
              </a:rPr>
              <a:t> </a:t>
            </a:r>
            <a:r>
              <a:rPr sz="1600" spc="55" dirty="0">
                <a:solidFill>
                  <a:srgbClr val="1B212C"/>
                </a:solidFill>
                <a:latin typeface="Trebuchet MS"/>
                <a:cs typeface="Trebuchet MS"/>
              </a:rPr>
              <a:t>dan</a:t>
            </a:r>
            <a:r>
              <a:rPr sz="1600" dirty="0">
                <a:solidFill>
                  <a:srgbClr val="1B212C"/>
                </a:solidFill>
                <a:latin typeface="Trebuchet MS"/>
                <a:cs typeface="Trebuchet MS"/>
              </a:rPr>
              <a:t> lebih</a:t>
            </a:r>
            <a:r>
              <a:rPr sz="1600" spc="5" dirty="0">
                <a:solidFill>
                  <a:srgbClr val="1B212C"/>
                </a:solidFill>
                <a:latin typeface="Trebuchet MS"/>
                <a:cs typeface="Trebuchet MS"/>
              </a:rPr>
              <a:t> </a:t>
            </a:r>
            <a:r>
              <a:rPr sz="1600" spc="-10" dirty="0">
                <a:solidFill>
                  <a:srgbClr val="1B212C"/>
                </a:solidFill>
                <a:latin typeface="Trebuchet MS"/>
                <a:cs typeface="Trebuchet MS"/>
              </a:rPr>
              <a:t>efisien,</a:t>
            </a:r>
            <a:r>
              <a:rPr sz="1600" dirty="0">
                <a:solidFill>
                  <a:srgbClr val="1B212C"/>
                </a:solidFill>
                <a:latin typeface="Trebuchet MS"/>
                <a:cs typeface="Trebuchet MS"/>
              </a:rPr>
              <a:t> </a:t>
            </a:r>
            <a:r>
              <a:rPr sz="1600" spc="-10" dirty="0">
                <a:solidFill>
                  <a:srgbClr val="1B212C"/>
                </a:solidFill>
                <a:latin typeface="Trebuchet MS"/>
                <a:cs typeface="Trebuchet MS"/>
              </a:rPr>
              <a:t>memungkinkan </a:t>
            </a:r>
            <a:r>
              <a:rPr sz="1600" dirty="0">
                <a:solidFill>
                  <a:srgbClr val="1B212C"/>
                </a:solidFill>
                <a:latin typeface="Trebuchet MS"/>
                <a:cs typeface="Trebuchet MS"/>
              </a:rPr>
              <a:t>komputer</a:t>
            </a:r>
            <a:r>
              <a:rPr sz="1600" spc="25" dirty="0">
                <a:solidFill>
                  <a:srgbClr val="1B212C"/>
                </a:solidFill>
                <a:latin typeface="Trebuchet MS"/>
                <a:cs typeface="Trebuchet MS"/>
              </a:rPr>
              <a:t> </a:t>
            </a:r>
            <a:r>
              <a:rPr sz="1600" dirty="0">
                <a:solidFill>
                  <a:srgbClr val="1B212C"/>
                </a:solidFill>
                <a:latin typeface="Trebuchet MS"/>
                <a:cs typeface="Trebuchet MS"/>
              </a:rPr>
              <a:t>menjadi</a:t>
            </a:r>
            <a:r>
              <a:rPr sz="1600" spc="25" dirty="0">
                <a:solidFill>
                  <a:srgbClr val="1B212C"/>
                </a:solidFill>
                <a:latin typeface="Trebuchet MS"/>
                <a:cs typeface="Trebuchet MS"/>
              </a:rPr>
              <a:t> </a:t>
            </a:r>
            <a:r>
              <a:rPr sz="1600" dirty="0">
                <a:solidFill>
                  <a:srgbClr val="1B212C"/>
                </a:solidFill>
                <a:latin typeface="Trebuchet MS"/>
                <a:cs typeface="Trebuchet MS"/>
              </a:rPr>
              <a:t>lebih</a:t>
            </a:r>
            <a:r>
              <a:rPr sz="1600" spc="30" dirty="0">
                <a:solidFill>
                  <a:srgbClr val="1B212C"/>
                </a:solidFill>
                <a:latin typeface="Trebuchet MS"/>
                <a:cs typeface="Trebuchet MS"/>
              </a:rPr>
              <a:t> </a:t>
            </a:r>
            <a:r>
              <a:rPr sz="1600" spc="55" dirty="0">
                <a:solidFill>
                  <a:srgbClr val="1B212C"/>
                </a:solidFill>
                <a:latin typeface="Trebuchet MS"/>
                <a:cs typeface="Trebuchet MS"/>
              </a:rPr>
              <a:t>kompak</a:t>
            </a:r>
            <a:r>
              <a:rPr sz="1600" spc="25" dirty="0">
                <a:solidFill>
                  <a:srgbClr val="1B212C"/>
                </a:solidFill>
                <a:latin typeface="Trebuchet MS"/>
                <a:cs typeface="Trebuchet MS"/>
              </a:rPr>
              <a:t> </a:t>
            </a:r>
            <a:r>
              <a:rPr sz="1600" spc="55" dirty="0">
                <a:solidFill>
                  <a:srgbClr val="1B212C"/>
                </a:solidFill>
                <a:latin typeface="Trebuchet MS"/>
                <a:cs typeface="Trebuchet MS"/>
              </a:rPr>
              <a:t>dan</a:t>
            </a:r>
            <a:r>
              <a:rPr sz="1600" spc="25" dirty="0">
                <a:solidFill>
                  <a:srgbClr val="1B212C"/>
                </a:solidFill>
                <a:latin typeface="Trebuchet MS"/>
                <a:cs typeface="Trebuchet MS"/>
              </a:rPr>
              <a:t> </a:t>
            </a:r>
            <a:r>
              <a:rPr sz="1600" dirty="0">
                <a:solidFill>
                  <a:srgbClr val="1B212C"/>
                </a:solidFill>
                <a:latin typeface="Trebuchet MS"/>
                <a:cs typeface="Trebuchet MS"/>
              </a:rPr>
              <a:t>dapat</a:t>
            </a:r>
            <a:r>
              <a:rPr sz="1600" spc="25" dirty="0">
                <a:solidFill>
                  <a:srgbClr val="1B212C"/>
                </a:solidFill>
                <a:latin typeface="Trebuchet MS"/>
                <a:cs typeface="Trebuchet MS"/>
              </a:rPr>
              <a:t> </a:t>
            </a:r>
            <a:r>
              <a:rPr sz="1600" spc="60" dirty="0">
                <a:solidFill>
                  <a:srgbClr val="1B212C"/>
                </a:solidFill>
                <a:latin typeface="Trebuchet MS"/>
                <a:cs typeface="Trebuchet MS"/>
              </a:rPr>
              <a:t>diakses</a:t>
            </a:r>
            <a:r>
              <a:rPr sz="1600" spc="30" dirty="0">
                <a:solidFill>
                  <a:srgbClr val="1B212C"/>
                </a:solidFill>
                <a:latin typeface="Trebuchet MS"/>
                <a:cs typeface="Trebuchet MS"/>
              </a:rPr>
              <a:t> </a:t>
            </a:r>
            <a:r>
              <a:rPr sz="1600" dirty="0">
                <a:solidFill>
                  <a:srgbClr val="1B212C"/>
                </a:solidFill>
                <a:latin typeface="Trebuchet MS"/>
                <a:cs typeface="Trebuchet MS"/>
              </a:rPr>
              <a:t>lebih</a:t>
            </a:r>
            <a:r>
              <a:rPr sz="1600" spc="25" dirty="0">
                <a:solidFill>
                  <a:srgbClr val="1B212C"/>
                </a:solidFill>
                <a:latin typeface="Trebuchet MS"/>
                <a:cs typeface="Trebuchet MS"/>
              </a:rPr>
              <a:t> </a:t>
            </a:r>
            <a:r>
              <a:rPr sz="1600" spc="-10" dirty="0">
                <a:solidFill>
                  <a:srgbClr val="1B212C"/>
                </a:solidFill>
                <a:latin typeface="Trebuchet MS"/>
                <a:cs typeface="Trebuchet MS"/>
              </a:rPr>
              <a:t>luas.</a:t>
            </a:r>
            <a:endParaRPr sz="1600" dirty="0">
              <a:latin typeface="Trebuchet MS"/>
              <a:cs typeface="Trebuchet MS"/>
            </a:endParaRPr>
          </a:p>
          <a:p>
            <a:pPr>
              <a:lnSpc>
                <a:spcPct val="100000"/>
              </a:lnSpc>
              <a:spcBef>
                <a:spcPts val="85"/>
              </a:spcBef>
            </a:pPr>
            <a:endParaRPr sz="1600" dirty="0">
              <a:latin typeface="Trebuchet MS"/>
              <a:cs typeface="Trebuchet MS"/>
            </a:endParaRPr>
          </a:p>
          <a:p>
            <a:pPr marL="12700" algn="just">
              <a:lnSpc>
                <a:spcPct val="100000"/>
              </a:lnSpc>
            </a:pPr>
            <a:r>
              <a:rPr sz="1600" b="1" spc="10" dirty="0">
                <a:solidFill>
                  <a:srgbClr val="1B212C"/>
                </a:solidFill>
                <a:latin typeface="Trebuchet MS"/>
                <a:cs typeface="Trebuchet MS"/>
              </a:rPr>
              <a:t>Komputer</a:t>
            </a:r>
            <a:r>
              <a:rPr sz="1600" b="1" spc="-10" dirty="0">
                <a:solidFill>
                  <a:srgbClr val="1B212C"/>
                </a:solidFill>
                <a:latin typeface="Trebuchet MS"/>
                <a:cs typeface="Trebuchet MS"/>
              </a:rPr>
              <a:t> </a:t>
            </a:r>
            <a:r>
              <a:rPr sz="1600" b="1" spc="10" dirty="0">
                <a:solidFill>
                  <a:srgbClr val="1B212C"/>
                </a:solidFill>
                <a:latin typeface="Trebuchet MS"/>
                <a:cs typeface="Trebuchet MS"/>
              </a:rPr>
              <a:t>lebih</a:t>
            </a:r>
            <a:r>
              <a:rPr sz="1600" b="1" spc="-10" dirty="0">
                <a:solidFill>
                  <a:srgbClr val="1B212C"/>
                </a:solidFill>
                <a:latin typeface="Trebuchet MS"/>
                <a:cs typeface="Trebuchet MS"/>
              </a:rPr>
              <a:t> </a:t>
            </a:r>
            <a:r>
              <a:rPr sz="1600" b="1" spc="10" dirty="0">
                <a:solidFill>
                  <a:srgbClr val="1B212C"/>
                </a:solidFill>
                <a:latin typeface="Trebuchet MS"/>
                <a:cs typeface="Trebuchet MS"/>
              </a:rPr>
              <a:t>kecil</a:t>
            </a:r>
            <a:r>
              <a:rPr sz="1600" b="1" spc="-10" dirty="0">
                <a:solidFill>
                  <a:srgbClr val="1B212C"/>
                </a:solidFill>
                <a:latin typeface="Trebuchet MS"/>
                <a:cs typeface="Trebuchet MS"/>
              </a:rPr>
              <a:t> </a:t>
            </a:r>
            <a:r>
              <a:rPr sz="1600" b="1" spc="60" dirty="0">
                <a:solidFill>
                  <a:srgbClr val="1B212C"/>
                </a:solidFill>
                <a:latin typeface="Trebuchet MS"/>
                <a:cs typeface="Trebuchet MS"/>
              </a:rPr>
              <a:t>dan</a:t>
            </a:r>
            <a:r>
              <a:rPr sz="1600" b="1" spc="-10" dirty="0">
                <a:solidFill>
                  <a:srgbClr val="1B212C"/>
                </a:solidFill>
                <a:latin typeface="Trebuchet MS"/>
                <a:cs typeface="Trebuchet MS"/>
              </a:rPr>
              <a:t> efisien</a:t>
            </a:r>
            <a:endParaRPr sz="1600" dirty="0">
              <a:latin typeface="Trebuchet MS"/>
              <a:cs typeface="Trebuchet MS"/>
            </a:endParaRPr>
          </a:p>
          <a:p>
            <a:pPr marL="12700" marR="727710" algn="just">
              <a:lnSpc>
                <a:spcPct val="150000"/>
              </a:lnSpc>
              <a:spcBef>
                <a:spcPts val="130"/>
              </a:spcBef>
            </a:pPr>
            <a:r>
              <a:rPr sz="1600" spc="60" dirty="0">
                <a:solidFill>
                  <a:srgbClr val="1B212C"/>
                </a:solidFill>
                <a:latin typeface="Trebuchet MS"/>
                <a:cs typeface="Trebuchet MS"/>
              </a:rPr>
              <a:t>Dengan</a:t>
            </a:r>
            <a:r>
              <a:rPr sz="1600" spc="25" dirty="0">
                <a:solidFill>
                  <a:srgbClr val="1B212C"/>
                </a:solidFill>
                <a:latin typeface="Trebuchet MS"/>
                <a:cs typeface="Trebuchet MS"/>
              </a:rPr>
              <a:t> </a:t>
            </a:r>
            <a:r>
              <a:rPr sz="1600" spc="60" dirty="0">
                <a:solidFill>
                  <a:srgbClr val="1B212C"/>
                </a:solidFill>
                <a:latin typeface="Trebuchet MS"/>
                <a:cs typeface="Trebuchet MS"/>
              </a:rPr>
              <a:t>penggunaan</a:t>
            </a:r>
            <a:r>
              <a:rPr sz="1600" spc="30" dirty="0">
                <a:solidFill>
                  <a:srgbClr val="1B212C"/>
                </a:solidFill>
                <a:latin typeface="Trebuchet MS"/>
                <a:cs typeface="Trebuchet MS"/>
              </a:rPr>
              <a:t> </a:t>
            </a:r>
            <a:r>
              <a:rPr sz="1600" dirty="0">
                <a:solidFill>
                  <a:srgbClr val="1B212C"/>
                </a:solidFill>
                <a:latin typeface="Trebuchet MS"/>
                <a:cs typeface="Trebuchet MS"/>
              </a:rPr>
              <a:t>transistor,</a:t>
            </a:r>
            <a:r>
              <a:rPr sz="1600" spc="30" dirty="0">
                <a:solidFill>
                  <a:srgbClr val="1B212C"/>
                </a:solidFill>
                <a:latin typeface="Trebuchet MS"/>
                <a:cs typeface="Trebuchet MS"/>
              </a:rPr>
              <a:t> </a:t>
            </a:r>
            <a:r>
              <a:rPr sz="1600" dirty="0">
                <a:solidFill>
                  <a:srgbClr val="1B212C"/>
                </a:solidFill>
                <a:latin typeface="Trebuchet MS"/>
                <a:cs typeface="Trebuchet MS"/>
              </a:rPr>
              <a:t>ukuran</a:t>
            </a:r>
            <a:r>
              <a:rPr sz="1600" spc="30" dirty="0">
                <a:solidFill>
                  <a:srgbClr val="1B212C"/>
                </a:solidFill>
                <a:latin typeface="Trebuchet MS"/>
                <a:cs typeface="Trebuchet MS"/>
              </a:rPr>
              <a:t> </a:t>
            </a:r>
            <a:r>
              <a:rPr sz="1600" dirty="0">
                <a:solidFill>
                  <a:srgbClr val="1B212C"/>
                </a:solidFill>
                <a:latin typeface="Trebuchet MS"/>
                <a:cs typeface="Trebuchet MS"/>
              </a:rPr>
              <a:t>komputer</a:t>
            </a:r>
            <a:r>
              <a:rPr sz="1600" spc="25" dirty="0">
                <a:solidFill>
                  <a:srgbClr val="1B212C"/>
                </a:solidFill>
                <a:latin typeface="Trebuchet MS"/>
                <a:cs typeface="Trebuchet MS"/>
              </a:rPr>
              <a:t> </a:t>
            </a:r>
            <a:r>
              <a:rPr sz="1600" dirty="0">
                <a:solidFill>
                  <a:srgbClr val="1B212C"/>
                </a:solidFill>
                <a:latin typeface="Trebuchet MS"/>
                <a:cs typeface="Trebuchet MS"/>
              </a:rPr>
              <a:t>menjadi</a:t>
            </a:r>
            <a:r>
              <a:rPr sz="1600" spc="30" dirty="0">
                <a:solidFill>
                  <a:srgbClr val="1B212C"/>
                </a:solidFill>
                <a:latin typeface="Trebuchet MS"/>
                <a:cs typeface="Trebuchet MS"/>
              </a:rPr>
              <a:t> </a:t>
            </a:r>
            <a:r>
              <a:rPr sz="1600" dirty="0">
                <a:solidFill>
                  <a:srgbClr val="1B212C"/>
                </a:solidFill>
                <a:latin typeface="Trebuchet MS"/>
                <a:cs typeface="Trebuchet MS"/>
              </a:rPr>
              <a:t>lebih</a:t>
            </a:r>
            <a:r>
              <a:rPr sz="1600" spc="30" dirty="0">
                <a:solidFill>
                  <a:srgbClr val="1B212C"/>
                </a:solidFill>
                <a:latin typeface="Trebuchet MS"/>
                <a:cs typeface="Trebuchet MS"/>
              </a:rPr>
              <a:t> </a:t>
            </a:r>
            <a:r>
              <a:rPr sz="1600" spc="-45" dirty="0">
                <a:solidFill>
                  <a:srgbClr val="1B212C"/>
                </a:solidFill>
                <a:latin typeface="Trebuchet MS"/>
                <a:cs typeface="Trebuchet MS"/>
              </a:rPr>
              <a:t>kecil,</a:t>
            </a:r>
            <a:r>
              <a:rPr sz="1600" spc="30" dirty="0">
                <a:solidFill>
                  <a:srgbClr val="1B212C"/>
                </a:solidFill>
                <a:latin typeface="Trebuchet MS"/>
                <a:cs typeface="Trebuchet MS"/>
              </a:rPr>
              <a:t> </a:t>
            </a:r>
            <a:r>
              <a:rPr sz="1600" spc="60" dirty="0">
                <a:solidFill>
                  <a:srgbClr val="1B212C"/>
                </a:solidFill>
                <a:latin typeface="Trebuchet MS"/>
                <a:cs typeface="Trebuchet MS"/>
              </a:rPr>
              <a:t>yang </a:t>
            </a:r>
            <a:r>
              <a:rPr sz="1600" spc="30" dirty="0">
                <a:solidFill>
                  <a:srgbClr val="1B212C"/>
                </a:solidFill>
                <a:latin typeface="Trebuchet MS"/>
                <a:cs typeface="Trebuchet MS"/>
              </a:rPr>
              <a:t>memungkinkan</a:t>
            </a:r>
            <a:r>
              <a:rPr sz="1600" spc="5" dirty="0">
                <a:solidFill>
                  <a:srgbClr val="1B212C"/>
                </a:solidFill>
                <a:latin typeface="Trebuchet MS"/>
                <a:cs typeface="Trebuchet MS"/>
              </a:rPr>
              <a:t> </a:t>
            </a:r>
            <a:r>
              <a:rPr sz="1600" spc="50" dirty="0">
                <a:solidFill>
                  <a:srgbClr val="1B212C"/>
                </a:solidFill>
                <a:latin typeface="Trebuchet MS"/>
                <a:cs typeface="Trebuchet MS"/>
              </a:rPr>
              <a:t>pengurangan</a:t>
            </a:r>
            <a:r>
              <a:rPr sz="1600" spc="10" dirty="0">
                <a:solidFill>
                  <a:srgbClr val="1B212C"/>
                </a:solidFill>
                <a:latin typeface="Trebuchet MS"/>
                <a:cs typeface="Trebuchet MS"/>
              </a:rPr>
              <a:t> </a:t>
            </a:r>
            <a:r>
              <a:rPr sz="1600" spc="60" dirty="0">
                <a:solidFill>
                  <a:srgbClr val="1B212C"/>
                </a:solidFill>
                <a:latin typeface="Trebuchet MS"/>
                <a:cs typeface="Trebuchet MS"/>
              </a:rPr>
              <a:t>konsumsi</a:t>
            </a:r>
            <a:r>
              <a:rPr sz="1600" spc="5" dirty="0">
                <a:solidFill>
                  <a:srgbClr val="1B212C"/>
                </a:solidFill>
                <a:latin typeface="Trebuchet MS"/>
                <a:cs typeface="Trebuchet MS"/>
              </a:rPr>
              <a:t> </a:t>
            </a:r>
            <a:r>
              <a:rPr sz="1600" spc="60" dirty="0">
                <a:solidFill>
                  <a:srgbClr val="1B212C"/>
                </a:solidFill>
                <a:latin typeface="Trebuchet MS"/>
                <a:cs typeface="Trebuchet MS"/>
              </a:rPr>
              <a:t>daya</a:t>
            </a:r>
            <a:r>
              <a:rPr sz="1600" spc="10" dirty="0">
                <a:solidFill>
                  <a:srgbClr val="1B212C"/>
                </a:solidFill>
                <a:latin typeface="Trebuchet MS"/>
                <a:cs typeface="Trebuchet MS"/>
              </a:rPr>
              <a:t> </a:t>
            </a:r>
            <a:r>
              <a:rPr sz="1600" spc="55" dirty="0">
                <a:solidFill>
                  <a:srgbClr val="1B212C"/>
                </a:solidFill>
                <a:latin typeface="Trebuchet MS"/>
                <a:cs typeface="Trebuchet MS"/>
              </a:rPr>
              <a:t>dan</a:t>
            </a:r>
            <a:r>
              <a:rPr sz="1600" spc="5" dirty="0">
                <a:solidFill>
                  <a:srgbClr val="1B212C"/>
                </a:solidFill>
                <a:latin typeface="Trebuchet MS"/>
                <a:cs typeface="Trebuchet MS"/>
              </a:rPr>
              <a:t> </a:t>
            </a:r>
            <a:r>
              <a:rPr sz="1600" spc="30" dirty="0">
                <a:solidFill>
                  <a:srgbClr val="1B212C"/>
                </a:solidFill>
                <a:latin typeface="Trebuchet MS"/>
                <a:cs typeface="Trebuchet MS"/>
              </a:rPr>
              <a:t>peningkatan</a:t>
            </a:r>
            <a:r>
              <a:rPr sz="1600" spc="10" dirty="0">
                <a:solidFill>
                  <a:srgbClr val="1B212C"/>
                </a:solidFill>
                <a:latin typeface="Trebuchet MS"/>
                <a:cs typeface="Trebuchet MS"/>
              </a:rPr>
              <a:t> </a:t>
            </a:r>
            <a:r>
              <a:rPr sz="1600" spc="-10" dirty="0">
                <a:solidFill>
                  <a:srgbClr val="1B212C"/>
                </a:solidFill>
                <a:latin typeface="Trebuchet MS"/>
                <a:cs typeface="Trebuchet MS"/>
              </a:rPr>
              <a:t>kecepatan </a:t>
            </a:r>
            <a:r>
              <a:rPr sz="1600" dirty="0">
                <a:solidFill>
                  <a:srgbClr val="1B212C"/>
                </a:solidFill>
                <a:latin typeface="Trebuchet MS"/>
                <a:cs typeface="Trebuchet MS"/>
              </a:rPr>
              <a:t>pemrosesan.</a:t>
            </a:r>
            <a:r>
              <a:rPr sz="1600" spc="110" dirty="0">
                <a:solidFill>
                  <a:srgbClr val="1B212C"/>
                </a:solidFill>
                <a:latin typeface="Trebuchet MS"/>
                <a:cs typeface="Trebuchet MS"/>
              </a:rPr>
              <a:t> </a:t>
            </a:r>
            <a:r>
              <a:rPr sz="1600" dirty="0">
                <a:solidFill>
                  <a:srgbClr val="1B212C"/>
                </a:solidFill>
                <a:latin typeface="Trebuchet MS"/>
                <a:cs typeface="Trebuchet MS"/>
              </a:rPr>
              <a:t>Ini</a:t>
            </a:r>
            <a:r>
              <a:rPr sz="1600" spc="110" dirty="0">
                <a:solidFill>
                  <a:srgbClr val="1B212C"/>
                </a:solidFill>
                <a:latin typeface="Trebuchet MS"/>
                <a:cs typeface="Trebuchet MS"/>
              </a:rPr>
              <a:t> </a:t>
            </a:r>
            <a:r>
              <a:rPr sz="1600" dirty="0">
                <a:solidFill>
                  <a:srgbClr val="1B212C"/>
                </a:solidFill>
                <a:latin typeface="Trebuchet MS"/>
                <a:cs typeface="Trebuchet MS"/>
              </a:rPr>
              <a:t>juga</a:t>
            </a:r>
            <a:r>
              <a:rPr sz="1600" spc="114" dirty="0">
                <a:solidFill>
                  <a:srgbClr val="1B212C"/>
                </a:solidFill>
                <a:latin typeface="Trebuchet MS"/>
                <a:cs typeface="Trebuchet MS"/>
              </a:rPr>
              <a:t> </a:t>
            </a:r>
            <a:r>
              <a:rPr sz="1600" spc="50" dirty="0">
                <a:solidFill>
                  <a:srgbClr val="1B212C"/>
                </a:solidFill>
                <a:latin typeface="Trebuchet MS"/>
                <a:cs typeface="Trebuchet MS"/>
              </a:rPr>
              <a:t>membuka</a:t>
            </a:r>
            <a:r>
              <a:rPr sz="1600" spc="110" dirty="0">
                <a:solidFill>
                  <a:srgbClr val="1B212C"/>
                </a:solidFill>
                <a:latin typeface="Trebuchet MS"/>
                <a:cs typeface="Trebuchet MS"/>
              </a:rPr>
              <a:t> </a:t>
            </a:r>
            <a:r>
              <a:rPr sz="1600" spc="-10" dirty="0">
                <a:solidFill>
                  <a:srgbClr val="1B212C"/>
                </a:solidFill>
                <a:latin typeface="Trebuchet MS"/>
                <a:cs typeface="Trebuchet MS"/>
              </a:rPr>
              <a:t>jalan</a:t>
            </a:r>
            <a:r>
              <a:rPr sz="1600" spc="110" dirty="0">
                <a:solidFill>
                  <a:srgbClr val="1B212C"/>
                </a:solidFill>
                <a:latin typeface="Trebuchet MS"/>
                <a:cs typeface="Trebuchet MS"/>
              </a:rPr>
              <a:t> </a:t>
            </a:r>
            <a:r>
              <a:rPr sz="1600" dirty="0">
                <a:solidFill>
                  <a:srgbClr val="1B212C"/>
                </a:solidFill>
                <a:latin typeface="Trebuchet MS"/>
                <a:cs typeface="Trebuchet MS"/>
              </a:rPr>
              <a:t>bagi</a:t>
            </a:r>
            <a:r>
              <a:rPr sz="1600" spc="114" dirty="0">
                <a:solidFill>
                  <a:srgbClr val="1B212C"/>
                </a:solidFill>
                <a:latin typeface="Trebuchet MS"/>
                <a:cs typeface="Trebuchet MS"/>
              </a:rPr>
              <a:t> </a:t>
            </a:r>
            <a:r>
              <a:rPr sz="1600" dirty="0">
                <a:solidFill>
                  <a:srgbClr val="1B212C"/>
                </a:solidFill>
                <a:latin typeface="Trebuchet MS"/>
                <a:cs typeface="Trebuchet MS"/>
              </a:rPr>
              <a:t>komersialisasi</a:t>
            </a:r>
            <a:r>
              <a:rPr sz="1600" spc="110" dirty="0">
                <a:solidFill>
                  <a:srgbClr val="1B212C"/>
                </a:solidFill>
                <a:latin typeface="Trebuchet MS"/>
                <a:cs typeface="Trebuchet MS"/>
              </a:rPr>
              <a:t> </a:t>
            </a:r>
            <a:r>
              <a:rPr sz="1600" spc="-10" dirty="0">
                <a:solidFill>
                  <a:srgbClr val="1B212C"/>
                </a:solidFill>
                <a:latin typeface="Trebuchet MS"/>
                <a:cs typeface="Trebuchet MS"/>
              </a:rPr>
              <a:t>komputer.</a:t>
            </a:r>
            <a:endParaRPr sz="1600" dirty="0">
              <a:latin typeface="Trebuchet MS"/>
              <a:cs typeface="Trebuchet MS"/>
            </a:endParaRPr>
          </a:p>
          <a:p>
            <a:pPr>
              <a:lnSpc>
                <a:spcPct val="100000"/>
              </a:lnSpc>
              <a:spcBef>
                <a:spcPts val="85"/>
              </a:spcBef>
            </a:pPr>
            <a:endParaRPr sz="1600" dirty="0">
              <a:latin typeface="Trebuchet MS"/>
              <a:cs typeface="Trebuchet MS"/>
            </a:endParaRPr>
          </a:p>
          <a:p>
            <a:pPr marL="12700" algn="just">
              <a:lnSpc>
                <a:spcPct val="100000"/>
              </a:lnSpc>
            </a:pPr>
            <a:r>
              <a:rPr sz="1600" b="1" dirty="0">
                <a:solidFill>
                  <a:srgbClr val="1B212C"/>
                </a:solidFill>
                <a:latin typeface="Trebuchet MS"/>
                <a:cs typeface="Trebuchet MS"/>
              </a:rPr>
              <a:t>Contoh:</a:t>
            </a:r>
            <a:r>
              <a:rPr sz="1600" b="1" spc="-55" dirty="0">
                <a:solidFill>
                  <a:srgbClr val="1B212C"/>
                </a:solidFill>
                <a:latin typeface="Trebuchet MS"/>
                <a:cs typeface="Trebuchet MS"/>
              </a:rPr>
              <a:t> </a:t>
            </a:r>
            <a:r>
              <a:rPr sz="1600" b="1" spc="135" dirty="0">
                <a:solidFill>
                  <a:srgbClr val="1B212C"/>
                </a:solidFill>
                <a:latin typeface="Trebuchet MS"/>
                <a:cs typeface="Trebuchet MS"/>
              </a:rPr>
              <a:t>IBM</a:t>
            </a:r>
            <a:r>
              <a:rPr sz="1600" b="1" spc="-50" dirty="0">
                <a:solidFill>
                  <a:srgbClr val="1B212C"/>
                </a:solidFill>
                <a:latin typeface="Trebuchet MS"/>
                <a:cs typeface="Trebuchet MS"/>
              </a:rPr>
              <a:t> </a:t>
            </a:r>
            <a:r>
              <a:rPr sz="1600" b="1" dirty="0">
                <a:solidFill>
                  <a:srgbClr val="1B212C"/>
                </a:solidFill>
                <a:latin typeface="Trebuchet MS"/>
                <a:cs typeface="Trebuchet MS"/>
              </a:rPr>
              <a:t>7094</a:t>
            </a:r>
            <a:r>
              <a:rPr sz="1600" b="1" spc="-50" dirty="0">
                <a:solidFill>
                  <a:srgbClr val="1B212C"/>
                </a:solidFill>
                <a:latin typeface="Trebuchet MS"/>
                <a:cs typeface="Trebuchet MS"/>
              </a:rPr>
              <a:t> </a:t>
            </a:r>
            <a:r>
              <a:rPr sz="1600" b="1" spc="60" dirty="0">
                <a:solidFill>
                  <a:srgbClr val="1B212C"/>
                </a:solidFill>
                <a:latin typeface="Trebuchet MS"/>
                <a:cs typeface="Trebuchet MS"/>
              </a:rPr>
              <a:t>dan</a:t>
            </a:r>
            <a:r>
              <a:rPr sz="1600" b="1" spc="-50" dirty="0">
                <a:solidFill>
                  <a:srgbClr val="1B212C"/>
                </a:solidFill>
                <a:latin typeface="Trebuchet MS"/>
                <a:cs typeface="Trebuchet MS"/>
              </a:rPr>
              <a:t> </a:t>
            </a:r>
            <a:r>
              <a:rPr sz="1600" b="1" spc="65" dirty="0">
                <a:solidFill>
                  <a:srgbClr val="1B212C"/>
                </a:solidFill>
                <a:latin typeface="Trebuchet MS"/>
                <a:cs typeface="Trebuchet MS"/>
              </a:rPr>
              <a:t>DEC</a:t>
            </a:r>
            <a:r>
              <a:rPr sz="1600" b="1" spc="-50" dirty="0">
                <a:solidFill>
                  <a:srgbClr val="1B212C"/>
                </a:solidFill>
                <a:latin typeface="Trebuchet MS"/>
                <a:cs typeface="Trebuchet MS"/>
              </a:rPr>
              <a:t> </a:t>
            </a:r>
            <a:r>
              <a:rPr sz="1600" b="1" spc="55" dirty="0">
                <a:solidFill>
                  <a:srgbClr val="1B212C"/>
                </a:solidFill>
                <a:latin typeface="Trebuchet MS"/>
                <a:cs typeface="Trebuchet MS"/>
              </a:rPr>
              <a:t>PDP-</a:t>
            </a:r>
            <a:r>
              <a:rPr sz="1600" b="1" spc="5" dirty="0">
                <a:solidFill>
                  <a:srgbClr val="1B212C"/>
                </a:solidFill>
                <a:latin typeface="Trebuchet MS"/>
                <a:cs typeface="Trebuchet MS"/>
              </a:rPr>
              <a:t>8</a:t>
            </a:r>
            <a:endParaRPr sz="1600" dirty="0">
              <a:latin typeface="Trebuchet MS"/>
              <a:cs typeface="Trebuchet MS"/>
            </a:endParaRPr>
          </a:p>
          <a:p>
            <a:pPr marL="12700" marR="5080">
              <a:lnSpc>
                <a:spcPct val="150000"/>
              </a:lnSpc>
              <a:spcBef>
                <a:spcPts val="125"/>
              </a:spcBef>
            </a:pPr>
            <a:r>
              <a:rPr sz="1600" spc="95" dirty="0">
                <a:solidFill>
                  <a:srgbClr val="1B212C"/>
                </a:solidFill>
                <a:latin typeface="Trebuchet MS"/>
                <a:cs typeface="Trebuchet MS"/>
              </a:rPr>
              <a:t>IBM</a:t>
            </a:r>
            <a:r>
              <a:rPr sz="1600" spc="30" dirty="0">
                <a:solidFill>
                  <a:srgbClr val="1B212C"/>
                </a:solidFill>
                <a:latin typeface="Trebuchet MS"/>
                <a:cs typeface="Trebuchet MS"/>
              </a:rPr>
              <a:t> </a:t>
            </a:r>
            <a:r>
              <a:rPr sz="1600" spc="70" dirty="0">
                <a:solidFill>
                  <a:srgbClr val="1B212C"/>
                </a:solidFill>
                <a:latin typeface="Trebuchet MS"/>
                <a:cs typeface="Trebuchet MS"/>
              </a:rPr>
              <a:t>7094</a:t>
            </a:r>
            <a:r>
              <a:rPr sz="1600" spc="30" dirty="0">
                <a:solidFill>
                  <a:srgbClr val="1B212C"/>
                </a:solidFill>
                <a:latin typeface="Trebuchet MS"/>
                <a:cs typeface="Trebuchet MS"/>
              </a:rPr>
              <a:t> </a:t>
            </a:r>
            <a:r>
              <a:rPr sz="1600" spc="45" dirty="0">
                <a:solidFill>
                  <a:srgbClr val="1B212C"/>
                </a:solidFill>
                <a:latin typeface="Trebuchet MS"/>
                <a:cs typeface="Trebuchet MS"/>
              </a:rPr>
              <a:t>merupakan</a:t>
            </a:r>
            <a:r>
              <a:rPr sz="1600" spc="35" dirty="0">
                <a:solidFill>
                  <a:srgbClr val="1B212C"/>
                </a:solidFill>
                <a:latin typeface="Trebuchet MS"/>
                <a:cs typeface="Trebuchet MS"/>
              </a:rPr>
              <a:t> </a:t>
            </a:r>
            <a:r>
              <a:rPr sz="1600" spc="10" dirty="0">
                <a:solidFill>
                  <a:srgbClr val="1B212C"/>
                </a:solidFill>
                <a:latin typeface="Trebuchet MS"/>
                <a:cs typeface="Trebuchet MS"/>
              </a:rPr>
              <a:t>salah</a:t>
            </a:r>
            <a:r>
              <a:rPr sz="1600" spc="30" dirty="0">
                <a:solidFill>
                  <a:srgbClr val="1B212C"/>
                </a:solidFill>
                <a:latin typeface="Trebuchet MS"/>
                <a:cs typeface="Trebuchet MS"/>
              </a:rPr>
              <a:t> </a:t>
            </a:r>
            <a:r>
              <a:rPr sz="1600" spc="50" dirty="0">
                <a:solidFill>
                  <a:srgbClr val="1B212C"/>
                </a:solidFill>
                <a:latin typeface="Trebuchet MS"/>
                <a:cs typeface="Trebuchet MS"/>
              </a:rPr>
              <a:t>satu</a:t>
            </a:r>
            <a:r>
              <a:rPr sz="1600" spc="35" dirty="0">
                <a:solidFill>
                  <a:srgbClr val="1B212C"/>
                </a:solidFill>
                <a:latin typeface="Trebuchet MS"/>
                <a:cs typeface="Trebuchet MS"/>
              </a:rPr>
              <a:t> </a:t>
            </a:r>
            <a:r>
              <a:rPr sz="1600" spc="10" dirty="0">
                <a:solidFill>
                  <a:srgbClr val="1B212C"/>
                </a:solidFill>
                <a:latin typeface="Trebuchet MS"/>
                <a:cs typeface="Trebuchet MS"/>
              </a:rPr>
              <a:t>komputer</a:t>
            </a:r>
            <a:r>
              <a:rPr sz="1600" spc="30" dirty="0">
                <a:solidFill>
                  <a:srgbClr val="1B212C"/>
                </a:solidFill>
                <a:latin typeface="Trebuchet MS"/>
                <a:cs typeface="Trebuchet MS"/>
              </a:rPr>
              <a:t> </a:t>
            </a:r>
            <a:r>
              <a:rPr sz="1600" spc="10" dirty="0">
                <a:solidFill>
                  <a:srgbClr val="1B212C"/>
                </a:solidFill>
                <a:latin typeface="Trebuchet MS"/>
                <a:cs typeface="Trebuchet MS"/>
              </a:rPr>
              <a:t>generasi</a:t>
            </a:r>
            <a:r>
              <a:rPr sz="1600" spc="35" dirty="0">
                <a:solidFill>
                  <a:srgbClr val="1B212C"/>
                </a:solidFill>
                <a:latin typeface="Trebuchet MS"/>
                <a:cs typeface="Trebuchet MS"/>
              </a:rPr>
              <a:t> </a:t>
            </a:r>
            <a:r>
              <a:rPr sz="1600" spc="10" dirty="0">
                <a:solidFill>
                  <a:srgbClr val="1B212C"/>
                </a:solidFill>
                <a:latin typeface="Trebuchet MS"/>
                <a:cs typeface="Trebuchet MS"/>
              </a:rPr>
              <a:t>kedua</a:t>
            </a:r>
            <a:r>
              <a:rPr sz="1600" spc="30" dirty="0">
                <a:solidFill>
                  <a:srgbClr val="1B212C"/>
                </a:solidFill>
                <a:latin typeface="Trebuchet MS"/>
                <a:cs typeface="Trebuchet MS"/>
              </a:rPr>
              <a:t> </a:t>
            </a:r>
            <a:r>
              <a:rPr sz="1600" spc="80" dirty="0">
                <a:solidFill>
                  <a:srgbClr val="1B212C"/>
                </a:solidFill>
                <a:latin typeface="Trebuchet MS"/>
                <a:cs typeface="Trebuchet MS"/>
              </a:rPr>
              <a:t>yang</a:t>
            </a:r>
            <a:r>
              <a:rPr sz="1600" spc="30" dirty="0">
                <a:solidFill>
                  <a:srgbClr val="1B212C"/>
                </a:solidFill>
                <a:latin typeface="Trebuchet MS"/>
                <a:cs typeface="Trebuchet MS"/>
              </a:rPr>
              <a:t> </a:t>
            </a:r>
            <a:r>
              <a:rPr sz="1600" spc="10" dirty="0">
                <a:solidFill>
                  <a:srgbClr val="1B212C"/>
                </a:solidFill>
                <a:latin typeface="Trebuchet MS"/>
                <a:cs typeface="Trebuchet MS"/>
              </a:rPr>
              <a:t>populer</a:t>
            </a:r>
            <a:r>
              <a:rPr sz="1600" spc="35" dirty="0">
                <a:solidFill>
                  <a:srgbClr val="1B212C"/>
                </a:solidFill>
                <a:latin typeface="Trebuchet MS"/>
                <a:cs typeface="Trebuchet MS"/>
              </a:rPr>
              <a:t> </a:t>
            </a:r>
            <a:r>
              <a:rPr sz="1600" spc="10" dirty="0">
                <a:solidFill>
                  <a:srgbClr val="1B212C"/>
                </a:solidFill>
                <a:latin typeface="Trebuchet MS"/>
                <a:cs typeface="Trebuchet MS"/>
              </a:rPr>
              <a:t>di</a:t>
            </a:r>
            <a:r>
              <a:rPr sz="1600" spc="30" dirty="0">
                <a:solidFill>
                  <a:srgbClr val="1B212C"/>
                </a:solidFill>
                <a:latin typeface="Trebuchet MS"/>
                <a:cs typeface="Trebuchet MS"/>
              </a:rPr>
              <a:t> </a:t>
            </a:r>
            <a:r>
              <a:rPr sz="1600" spc="-10" dirty="0">
                <a:solidFill>
                  <a:srgbClr val="1B212C"/>
                </a:solidFill>
                <a:latin typeface="Trebuchet MS"/>
                <a:cs typeface="Trebuchet MS"/>
              </a:rPr>
              <a:t>kalangan </a:t>
            </a:r>
            <a:r>
              <a:rPr sz="1600" spc="-35" dirty="0">
                <a:solidFill>
                  <a:srgbClr val="1B212C"/>
                </a:solidFill>
                <a:latin typeface="Trebuchet MS"/>
                <a:cs typeface="Trebuchet MS"/>
              </a:rPr>
              <a:t>peneliti,</a:t>
            </a:r>
            <a:r>
              <a:rPr sz="1600" spc="50" dirty="0">
                <a:solidFill>
                  <a:srgbClr val="1B212C"/>
                </a:solidFill>
                <a:latin typeface="Trebuchet MS"/>
                <a:cs typeface="Trebuchet MS"/>
              </a:rPr>
              <a:t> </a:t>
            </a:r>
            <a:r>
              <a:rPr sz="1600" dirty="0">
                <a:solidFill>
                  <a:srgbClr val="1B212C"/>
                </a:solidFill>
                <a:latin typeface="Trebuchet MS"/>
                <a:cs typeface="Trebuchet MS"/>
              </a:rPr>
              <a:t>sementara</a:t>
            </a:r>
            <a:r>
              <a:rPr sz="1600" spc="50" dirty="0">
                <a:solidFill>
                  <a:srgbClr val="1B212C"/>
                </a:solidFill>
                <a:latin typeface="Trebuchet MS"/>
                <a:cs typeface="Trebuchet MS"/>
              </a:rPr>
              <a:t> </a:t>
            </a:r>
            <a:r>
              <a:rPr sz="1600" spc="65" dirty="0">
                <a:solidFill>
                  <a:srgbClr val="1B212C"/>
                </a:solidFill>
                <a:latin typeface="Trebuchet MS"/>
                <a:cs typeface="Trebuchet MS"/>
              </a:rPr>
              <a:t>DEC</a:t>
            </a:r>
            <a:r>
              <a:rPr sz="1600" spc="50" dirty="0">
                <a:solidFill>
                  <a:srgbClr val="1B212C"/>
                </a:solidFill>
                <a:latin typeface="Trebuchet MS"/>
                <a:cs typeface="Trebuchet MS"/>
              </a:rPr>
              <a:t> </a:t>
            </a:r>
            <a:r>
              <a:rPr sz="1600" spc="60" dirty="0">
                <a:solidFill>
                  <a:srgbClr val="1B212C"/>
                </a:solidFill>
                <a:latin typeface="Trebuchet MS"/>
                <a:cs typeface="Trebuchet MS"/>
              </a:rPr>
              <a:t>PDP-</a:t>
            </a:r>
            <a:r>
              <a:rPr sz="1600" spc="55" dirty="0">
                <a:solidFill>
                  <a:srgbClr val="1B212C"/>
                </a:solidFill>
                <a:latin typeface="Trebuchet MS"/>
                <a:cs typeface="Trebuchet MS"/>
              </a:rPr>
              <a:t>8 </a:t>
            </a:r>
            <a:r>
              <a:rPr sz="1600" dirty="0">
                <a:solidFill>
                  <a:srgbClr val="1B212C"/>
                </a:solidFill>
                <a:latin typeface="Trebuchet MS"/>
                <a:cs typeface="Trebuchet MS"/>
              </a:rPr>
              <a:t>dikenal</a:t>
            </a:r>
            <a:r>
              <a:rPr sz="1600" spc="50" dirty="0">
                <a:solidFill>
                  <a:srgbClr val="1B212C"/>
                </a:solidFill>
                <a:latin typeface="Trebuchet MS"/>
                <a:cs typeface="Trebuchet MS"/>
              </a:rPr>
              <a:t> sebagai </a:t>
            </a:r>
            <a:r>
              <a:rPr sz="1600" dirty="0">
                <a:solidFill>
                  <a:srgbClr val="1B212C"/>
                </a:solidFill>
                <a:latin typeface="Trebuchet MS"/>
                <a:cs typeface="Trebuchet MS"/>
              </a:rPr>
              <a:t>komputer</a:t>
            </a:r>
            <a:r>
              <a:rPr sz="1600" spc="50" dirty="0">
                <a:solidFill>
                  <a:srgbClr val="1B212C"/>
                </a:solidFill>
                <a:latin typeface="Trebuchet MS"/>
                <a:cs typeface="Trebuchet MS"/>
              </a:rPr>
              <a:t> </a:t>
            </a:r>
            <a:r>
              <a:rPr sz="1600" dirty="0">
                <a:solidFill>
                  <a:srgbClr val="1B212C"/>
                </a:solidFill>
                <a:latin typeface="Trebuchet MS"/>
                <a:cs typeface="Trebuchet MS"/>
              </a:rPr>
              <a:t>mini</a:t>
            </a:r>
            <a:r>
              <a:rPr sz="1600" spc="55" dirty="0">
                <a:solidFill>
                  <a:srgbClr val="1B212C"/>
                </a:solidFill>
                <a:latin typeface="Trebuchet MS"/>
                <a:cs typeface="Trebuchet MS"/>
              </a:rPr>
              <a:t> </a:t>
            </a:r>
            <a:r>
              <a:rPr sz="1600" spc="80" dirty="0">
                <a:solidFill>
                  <a:srgbClr val="1B212C"/>
                </a:solidFill>
                <a:latin typeface="Trebuchet MS"/>
                <a:cs typeface="Trebuchet MS"/>
              </a:rPr>
              <a:t>yang</a:t>
            </a:r>
            <a:r>
              <a:rPr sz="1600" spc="50" dirty="0">
                <a:solidFill>
                  <a:srgbClr val="1B212C"/>
                </a:solidFill>
                <a:latin typeface="Trebuchet MS"/>
                <a:cs typeface="Trebuchet MS"/>
              </a:rPr>
              <a:t> </a:t>
            </a:r>
            <a:r>
              <a:rPr sz="1600" dirty="0">
                <a:solidFill>
                  <a:srgbClr val="1B212C"/>
                </a:solidFill>
                <a:latin typeface="Trebuchet MS"/>
                <a:cs typeface="Trebuchet MS"/>
              </a:rPr>
              <a:t>pertama</a:t>
            </a:r>
            <a:r>
              <a:rPr sz="1600" spc="50" dirty="0">
                <a:solidFill>
                  <a:srgbClr val="1B212C"/>
                </a:solidFill>
                <a:latin typeface="Trebuchet MS"/>
                <a:cs typeface="Trebuchet MS"/>
              </a:rPr>
              <a:t> </a:t>
            </a:r>
            <a:r>
              <a:rPr sz="1600" spc="30" dirty="0">
                <a:solidFill>
                  <a:srgbClr val="1B212C"/>
                </a:solidFill>
                <a:latin typeface="Trebuchet MS"/>
                <a:cs typeface="Trebuchet MS"/>
              </a:rPr>
              <a:t>dan </a:t>
            </a:r>
            <a:r>
              <a:rPr sz="1600" dirty="0">
                <a:solidFill>
                  <a:srgbClr val="1B212C"/>
                </a:solidFill>
                <a:latin typeface="Trebuchet MS"/>
                <a:cs typeface="Trebuchet MS"/>
              </a:rPr>
              <a:t>menjangkau</a:t>
            </a:r>
            <a:r>
              <a:rPr sz="1600" spc="120" dirty="0">
                <a:solidFill>
                  <a:srgbClr val="1B212C"/>
                </a:solidFill>
                <a:latin typeface="Trebuchet MS"/>
                <a:cs typeface="Trebuchet MS"/>
              </a:rPr>
              <a:t> </a:t>
            </a:r>
            <a:r>
              <a:rPr sz="1600" spc="60" dirty="0">
                <a:solidFill>
                  <a:srgbClr val="1B212C"/>
                </a:solidFill>
                <a:latin typeface="Trebuchet MS"/>
                <a:cs typeface="Trebuchet MS"/>
              </a:rPr>
              <a:t>pasar</a:t>
            </a:r>
            <a:r>
              <a:rPr sz="1600" spc="125" dirty="0">
                <a:solidFill>
                  <a:srgbClr val="1B212C"/>
                </a:solidFill>
                <a:latin typeface="Trebuchet MS"/>
                <a:cs typeface="Trebuchet MS"/>
              </a:rPr>
              <a:t> </a:t>
            </a:r>
            <a:r>
              <a:rPr sz="1600" spc="-20" dirty="0">
                <a:solidFill>
                  <a:srgbClr val="1B212C"/>
                </a:solidFill>
                <a:latin typeface="Trebuchet MS"/>
                <a:cs typeface="Trebuchet MS"/>
              </a:rPr>
              <a:t>luas,</a:t>
            </a:r>
            <a:r>
              <a:rPr sz="1600" spc="125" dirty="0">
                <a:solidFill>
                  <a:srgbClr val="1B212C"/>
                </a:solidFill>
                <a:latin typeface="Trebuchet MS"/>
                <a:cs typeface="Trebuchet MS"/>
              </a:rPr>
              <a:t> </a:t>
            </a:r>
            <a:r>
              <a:rPr sz="1600" dirty="0">
                <a:solidFill>
                  <a:srgbClr val="1B212C"/>
                </a:solidFill>
                <a:latin typeface="Trebuchet MS"/>
                <a:cs typeface="Trebuchet MS"/>
              </a:rPr>
              <a:t>termasuk</a:t>
            </a:r>
            <a:r>
              <a:rPr sz="1600" spc="120" dirty="0">
                <a:solidFill>
                  <a:srgbClr val="1B212C"/>
                </a:solidFill>
                <a:latin typeface="Trebuchet MS"/>
                <a:cs typeface="Trebuchet MS"/>
              </a:rPr>
              <a:t> </a:t>
            </a:r>
            <a:r>
              <a:rPr sz="1600" dirty="0">
                <a:solidFill>
                  <a:srgbClr val="1B212C"/>
                </a:solidFill>
                <a:latin typeface="Trebuchet MS"/>
                <a:cs typeface="Trebuchet MS"/>
              </a:rPr>
              <a:t>pendidikan</a:t>
            </a:r>
            <a:r>
              <a:rPr sz="1600" spc="125" dirty="0">
                <a:solidFill>
                  <a:srgbClr val="1B212C"/>
                </a:solidFill>
                <a:latin typeface="Trebuchet MS"/>
                <a:cs typeface="Trebuchet MS"/>
              </a:rPr>
              <a:t> </a:t>
            </a:r>
            <a:r>
              <a:rPr sz="1600" spc="55" dirty="0">
                <a:solidFill>
                  <a:srgbClr val="1B212C"/>
                </a:solidFill>
                <a:latin typeface="Trebuchet MS"/>
                <a:cs typeface="Trebuchet MS"/>
              </a:rPr>
              <a:t>dan</a:t>
            </a:r>
            <a:r>
              <a:rPr sz="1600" spc="125" dirty="0">
                <a:solidFill>
                  <a:srgbClr val="1B212C"/>
                </a:solidFill>
                <a:latin typeface="Trebuchet MS"/>
                <a:cs typeface="Trebuchet MS"/>
              </a:rPr>
              <a:t> </a:t>
            </a:r>
            <a:r>
              <a:rPr sz="1600" dirty="0">
                <a:solidFill>
                  <a:srgbClr val="1B212C"/>
                </a:solidFill>
                <a:latin typeface="Trebuchet MS"/>
                <a:cs typeface="Trebuchet MS"/>
              </a:rPr>
              <a:t>industri</a:t>
            </a:r>
            <a:r>
              <a:rPr sz="1600" spc="125" dirty="0">
                <a:solidFill>
                  <a:srgbClr val="1B212C"/>
                </a:solidFill>
                <a:latin typeface="Trebuchet MS"/>
                <a:cs typeface="Trebuchet MS"/>
              </a:rPr>
              <a:t> </a:t>
            </a:r>
            <a:r>
              <a:rPr sz="1600" spc="-10" dirty="0">
                <a:solidFill>
                  <a:srgbClr val="1B212C"/>
                </a:solidFill>
                <a:latin typeface="Trebuchet MS"/>
                <a:cs typeface="Trebuchet MS"/>
              </a:rPr>
              <a:t>kecil.</a:t>
            </a:r>
            <a:endParaRPr sz="1600" dirty="0">
              <a:latin typeface="Trebuchet MS"/>
              <a:cs typeface="Trebuchet MS"/>
            </a:endParaRPr>
          </a:p>
        </p:txBody>
      </p:sp>
      <p:sp>
        <p:nvSpPr>
          <p:cNvPr id="7" name="object 7"/>
          <p:cNvSpPr txBox="1"/>
          <p:nvPr/>
        </p:nvSpPr>
        <p:spPr>
          <a:xfrm>
            <a:off x="838200" y="5922824"/>
            <a:ext cx="4213225" cy="254635"/>
          </a:xfrm>
          <a:prstGeom prst="rect">
            <a:avLst/>
          </a:prstGeom>
          <a:solidFill>
            <a:srgbClr val="1B212C"/>
          </a:solidFill>
        </p:spPr>
        <p:txBody>
          <a:bodyPr vert="horz" wrap="square" lIns="0" tIns="81280" rIns="0" bIns="0" rtlCol="0">
            <a:spAutoFit/>
          </a:bodyPr>
          <a:lstStyle/>
          <a:p>
            <a:pPr marL="1270" algn="ctr">
              <a:lnSpc>
                <a:spcPct val="100000"/>
              </a:lnSpc>
              <a:spcBef>
                <a:spcPts val="640"/>
              </a:spcBef>
            </a:pPr>
            <a:r>
              <a:rPr sz="800" u="sng" dirty="0">
                <a:solidFill>
                  <a:srgbClr val="FFFFFF"/>
                </a:solidFill>
                <a:uFill>
                  <a:solidFill>
                    <a:srgbClr val="FFFFFF"/>
                  </a:solidFill>
                </a:uFill>
                <a:latin typeface="Trebuchet MS"/>
                <a:cs typeface="Trebuchet MS"/>
                <a:hlinkClick r:id="rId4"/>
              </a:rPr>
              <a:t>Photo</a:t>
            </a:r>
            <a:r>
              <a:rPr sz="800" u="sng" spc="85" dirty="0">
                <a:solidFill>
                  <a:srgbClr val="FFFFFF"/>
                </a:solidFill>
                <a:uFill>
                  <a:solidFill>
                    <a:srgbClr val="FFFFFF"/>
                  </a:solidFill>
                </a:uFill>
                <a:latin typeface="Trebuchet MS"/>
                <a:cs typeface="Trebuchet MS"/>
                <a:hlinkClick r:id="rId4"/>
              </a:rPr>
              <a:t> </a:t>
            </a:r>
            <a:r>
              <a:rPr sz="800" u="sng" dirty="0">
                <a:solidFill>
                  <a:srgbClr val="FFFFFF"/>
                </a:solidFill>
                <a:uFill>
                  <a:solidFill>
                    <a:srgbClr val="FFFFFF"/>
                  </a:solidFill>
                </a:uFill>
                <a:latin typeface="Trebuchet MS"/>
                <a:cs typeface="Trebuchet MS"/>
                <a:hlinkClick r:id="rId4"/>
              </a:rPr>
              <a:t>by</a:t>
            </a:r>
            <a:r>
              <a:rPr sz="800" u="sng" spc="85" dirty="0">
                <a:solidFill>
                  <a:srgbClr val="FFFFFF"/>
                </a:solidFill>
                <a:uFill>
                  <a:solidFill>
                    <a:srgbClr val="FFFFFF"/>
                  </a:solidFill>
                </a:uFill>
                <a:latin typeface="Trebuchet MS"/>
                <a:cs typeface="Trebuchet MS"/>
                <a:hlinkClick r:id="rId4"/>
              </a:rPr>
              <a:t> </a:t>
            </a:r>
            <a:r>
              <a:rPr sz="800" u="sng" dirty="0">
                <a:solidFill>
                  <a:srgbClr val="FFFFFF"/>
                </a:solidFill>
                <a:uFill>
                  <a:solidFill>
                    <a:srgbClr val="FFFFFF"/>
                  </a:solidFill>
                </a:uFill>
                <a:latin typeface="Trebuchet MS"/>
                <a:cs typeface="Trebuchet MS"/>
                <a:hlinkClick r:id="rId4"/>
              </a:rPr>
              <a:t>Rod</a:t>
            </a:r>
            <a:r>
              <a:rPr sz="800" u="sng" spc="90" dirty="0">
                <a:solidFill>
                  <a:srgbClr val="FFFFFF"/>
                </a:solidFill>
                <a:uFill>
                  <a:solidFill>
                    <a:srgbClr val="FFFFFF"/>
                  </a:solidFill>
                </a:uFill>
                <a:latin typeface="Trebuchet MS"/>
                <a:cs typeface="Trebuchet MS"/>
                <a:hlinkClick r:id="rId4"/>
              </a:rPr>
              <a:t> </a:t>
            </a:r>
            <a:r>
              <a:rPr sz="800" u="sng" dirty="0">
                <a:solidFill>
                  <a:srgbClr val="FFFFFF"/>
                </a:solidFill>
                <a:uFill>
                  <a:solidFill>
                    <a:srgbClr val="FFFFFF"/>
                  </a:solidFill>
                </a:uFill>
                <a:latin typeface="Trebuchet MS"/>
                <a:cs typeface="Trebuchet MS"/>
                <a:hlinkClick r:id="rId4"/>
              </a:rPr>
              <a:t>Long</a:t>
            </a:r>
            <a:r>
              <a:rPr sz="800" u="sng" spc="85" dirty="0">
                <a:solidFill>
                  <a:srgbClr val="FFFFFF"/>
                </a:solidFill>
                <a:uFill>
                  <a:solidFill>
                    <a:srgbClr val="FFFFFF"/>
                  </a:solidFill>
                </a:uFill>
                <a:latin typeface="Trebuchet MS"/>
                <a:cs typeface="Trebuchet MS"/>
                <a:hlinkClick r:id="rId4"/>
              </a:rPr>
              <a:t> </a:t>
            </a:r>
            <a:r>
              <a:rPr sz="800" u="sng" dirty="0">
                <a:solidFill>
                  <a:srgbClr val="FFFFFF"/>
                </a:solidFill>
                <a:uFill>
                  <a:solidFill>
                    <a:srgbClr val="FFFFFF"/>
                  </a:solidFill>
                </a:uFill>
                <a:latin typeface="Trebuchet MS"/>
                <a:cs typeface="Trebuchet MS"/>
                <a:hlinkClick r:id="rId4"/>
              </a:rPr>
              <a:t>on</a:t>
            </a:r>
            <a:r>
              <a:rPr sz="800" u="sng" spc="85" dirty="0">
                <a:solidFill>
                  <a:srgbClr val="FFFFFF"/>
                </a:solidFill>
                <a:uFill>
                  <a:solidFill>
                    <a:srgbClr val="FFFFFF"/>
                  </a:solidFill>
                </a:uFill>
                <a:latin typeface="Trebuchet MS"/>
                <a:cs typeface="Trebuchet MS"/>
                <a:hlinkClick r:id="rId4"/>
              </a:rPr>
              <a:t> </a:t>
            </a:r>
            <a:r>
              <a:rPr sz="800" u="sng" spc="-10" dirty="0">
                <a:solidFill>
                  <a:srgbClr val="FFFFFF"/>
                </a:solidFill>
                <a:uFill>
                  <a:solidFill>
                    <a:srgbClr val="FFFFFF"/>
                  </a:solidFill>
                </a:uFill>
                <a:latin typeface="Trebuchet MS"/>
                <a:cs typeface="Trebuchet MS"/>
                <a:hlinkClick r:id="rId4"/>
              </a:rPr>
              <a:t>Unsplash</a:t>
            </a:r>
            <a:endParaRPr sz="800">
              <a:latin typeface="Trebuchet MS"/>
              <a:cs typeface="Trebuchet MS"/>
            </a:endParaRPr>
          </a:p>
        </p:txBody>
      </p:sp>
      <p:pic>
        <p:nvPicPr>
          <p:cNvPr id="8" name="object 8">
            <a:hlinkClick r:id="rId5"/>
          </p:cNvPr>
          <p:cNvPicPr/>
          <p:nvPr/>
        </p:nvPicPr>
        <p:blipFill>
          <a:blip r:embed="rId6" cstate="print"/>
          <a:stretch>
            <a:fillRect/>
          </a:stretch>
        </p:blipFill>
        <p:spPr>
          <a:xfrm>
            <a:off x="10669715" y="6503670"/>
            <a:ext cx="1400174" cy="2857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1905" y="5924811"/>
            <a:ext cx="4540250" cy="933450"/>
          </a:xfrm>
          <a:custGeom>
            <a:avLst/>
            <a:gdLst/>
            <a:ahLst/>
            <a:cxnLst/>
            <a:rect l="l" t="t" r="r" b="b"/>
            <a:pathLst>
              <a:path w="4540250" h="933450">
                <a:moveTo>
                  <a:pt x="4540095" y="933191"/>
                </a:moveTo>
                <a:lnTo>
                  <a:pt x="0" y="933191"/>
                </a:lnTo>
                <a:lnTo>
                  <a:pt x="215035" y="751782"/>
                </a:lnTo>
                <a:lnTo>
                  <a:pt x="274061" y="724365"/>
                </a:lnTo>
                <a:lnTo>
                  <a:pt x="330123" y="701007"/>
                </a:lnTo>
                <a:lnTo>
                  <a:pt x="383341" y="681413"/>
                </a:lnTo>
                <a:lnTo>
                  <a:pt x="433837" y="665290"/>
                </a:lnTo>
                <a:lnTo>
                  <a:pt x="481732" y="652342"/>
                </a:lnTo>
                <a:lnTo>
                  <a:pt x="527147" y="642276"/>
                </a:lnTo>
                <a:lnTo>
                  <a:pt x="570204" y="634797"/>
                </a:lnTo>
                <a:lnTo>
                  <a:pt x="611025" y="629610"/>
                </a:lnTo>
                <a:lnTo>
                  <a:pt x="649729" y="626422"/>
                </a:lnTo>
                <a:lnTo>
                  <a:pt x="721278" y="624864"/>
                </a:lnTo>
                <a:lnTo>
                  <a:pt x="754364" y="625905"/>
                </a:lnTo>
                <a:lnTo>
                  <a:pt x="785820" y="627766"/>
                </a:lnTo>
                <a:lnTo>
                  <a:pt x="815768" y="630154"/>
                </a:lnTo>
                <a:lnTo>
                  <a:pt x="844327" y="632774"/>
                </a:lnTo>
                <a:lnTo>
                  <a:pt x="871621" y="635332"/>
                </a:lnTo>
                <a:lnTo>
                  <a:pt x="897770" y="637532"/>
                </a:lnTo>
                <a:lnTo>
                  <a:pt x="922896" y="639082"/>
                </a:lnTo>
                <a:lnTo>
                  <a:pt x="947119" y="639687"/>
                </a:lnTo>
                <a:lnTo>
                  <a:pt x="970562" y="639051"/>
                </a:lnTo>
                <a:lnTo>
                  <a:pt x="1015590" y="632883"/>
                </a:lnTo>
                <a:lnTo>
                  <a:pt x="1058951" y="618224"/>
                </a:lnTo>
                <a:lnTo>
                  <a:pt x="1101617" y="592717"/>
                </a:lnTo>
                <a:lnTo>
                  <a:pt x="1144556" y="554008"/>
                </a:lnTo>
                <a:lnTo>
                  <a:pt x="1188741" y="499742"/>
                </a:lnTo>
                <a:lnTo>
                  <a:pt x="1211604" y="466040"/>
                </a:lnTo>
                <a:lnTo>
                  <a:pt x="1244753" y="422028"/>
                </a:lnTo>
                <a:lnTo>
                  <a:pt x="1278039" y="381904"/>
                </a:lnTo>
                <a:lnTo>
                  <a:pt x="1311458" y="345535"/>
                </a:lnTo>
                <a:lnTo>
                  <a:pt x="1345004" y="312789"/>
                </a:lnTo>
                <a:lnTo>
                  <a:pt x="1378674" y="283534"/>
                </a:lnTo>
                <a:lnTo>
                  <a:pt x="1412462" y="257640"/>
                </a:lnTo>
                <a:lnTo>
                  <a:pt x="1446365" y="234973"/>
                </a:lnTo>
                <a:lnTo>
                  <a:pt x="1480378" y="215404"/>
                </a:lnTo>
                <a:lnTo>
                  <a:pt x="1548714" y="185026"/>
                </a:lnTo>
                <a:lnTo>
                  <a:pt x="1617436" y="165454"/>
                </a:lnTo>
                <a:lnTo>
                  <a:pt x="1686507" y="155634"/>
                </a:lnTo>
                <a:lnTo>
                  <a:pt x="1721163" y="154051"/>
                </a:lnTo>
                <a:lnTo>
                  <a:pt x="1755891" y="154511"/>
                </a:lnTo>
                <a:lnTo>
                  <a:pt x="1825552" y="161032"/>
                </a:lnTo>
                <a:lnTo>
                  <a:pt x="1895454" y="174143"/>
                </a:lnTo>
                <a:lnTo>
                  <a:pt x="1965561" y="192790"/>
                </a:lnTo>
                <a:lnTo>
                  <a:pt x="2035837" y="215919"/>
                </a:lnTo>
                <a:lnTo>
                  <a:pt x="2106245" y="242477"/>
                </a:lnTo>
                <a:lnTo>
                  <a:pt x="2176750" y="271411"/>
                </a:lnTo>
                <a:lnTo>
                  <a:pt x="2212027" y="286438"/>
                </a:lnTo>
                <a:lnTo>
                  <a:pt x="2247316" y="301665"/>
                </a:lnTo>
                <a:lnTo>
                  <a:pt x="2282610" y="316958"/>
                </a:lnTo>
                <a:lnTo>
                  <a:pt x="2317906" y="332186"/>
                </a:lnTo>
                <a:lnTo>
                  <a:pt x="2353198" y="347218"/>
                </a:lnTo>
                <a:lnTo>
                  <a:pt x="2388484" y="361921"/>
                </a:lnTo>
                <a:lnTo>
                  <a:pt x="2459015" y="389816"/>
                </a:lnTo>
                <a:lnTo>
                  <a:pt x="2529462" y="414817"/>
                </a:lnTo>
                <a:lnTo>
                  <a:pt x="2599789" y="435869"/>
                </a:lnTo>
                <a:lnTo>
                  <a:pt x="2669961" y="451921"/>
                </a:lnTo>
                <a:lnTo>
                  <a:pt x="2739940" y="461916"/>
                </a:lnTo>
                <a:lnTo>
                  <a:pt x="2809692" y="464803"/>
                </a:lnTo>
                <a:lnTo>
                  <a:pt x="2844471" y="463251"/>
                </a:lnTo>
                <a:lnTo>
                  <a:pt x="2928122" y="452287"/>
                </a:lnTo>
                <a:lnTo>
                  <a:pt x="2977054" y="444298"/>
                </a:lnTo>
                <a:lnTo>
                  <a:pt x="3025975" y="435595"/>
                </a:lnTo>
                <a:lnTo>
                  <a:pt x="3074886" y="426211"/>
                </a:lnTo>
                <a:lnTo>
                  <a:pt x="3123788" y="416182"/>
                </a:lnTo>
                <a:lnTo>
                  <a:pt x="3172681" y="405542"/>
                </a:lnTo>
                <a:lnTo>
                  <a:pt x="3221565" y="394326"/>
                </a:lnTo>
                <a:lnTo>
                  <a:pt x="3270441" y="382569"/>
                </a:lnTo>
                <a:lnTo>
                  <a:pt x="3319310" y="370304"/>
                </a:lnTo>
                <a:lnTo>
                  <a:pt x="3368172" y="357566"/>
                </a:lnTo>
                <a:lnTo>
                  <a:pt x="3417027" y="344391"/>
                </a:lnTo>
                <a:lnTo>
                  <a:pt x="3465877" y="330812"/>
                </a:lnTo>
                <a:lnTo>
                  <a:pt x="3514721" y="316864"/>
                </a:lnTo>
                <a:lnTo>
                  <a:pt x="3563560" y="302582"/>
                </a:lnTo>
                <a:lnTo>
                  <a:pt x="3612395" y="288000"/>
                </a:lnTo>
                <a:lnTo>
                  <a:pt x="3661226" y="273154"/>
                </a:lnTo>
                <a:lnTo>
                  <a:pt x="3710053" y="258076"/>
                </a:lnTo>
                <a:lnTo>
                  <a:pt x="3758878" y="242803"/>
                </a:lnTo>
                <a:lnTo>
                  <a:pt x="3807700" y="227369"/>
                </a:lnTo>
                <a:lnTo>
                  <a:pt x="3856521" y="211807"/>
                </a:lnTo>
                <a:lnTo>
                  <a:pt x="3905340" y="196154"/>
                </a:lnTo>
                <a:lnTo>
                  <a:pt x="3954158" y="180442"/>
                </a:lnTo>
                <a:lnTo>
                  <a:pt x="4002976" y="164708"/>
                </a:lnTo>
                <a:lnTo>
                  <a:pt x="4051794" y="148986"/>
                </a:lnTo>
                <a:lnTo>
                  <a:pt x="4100612" y="133309"/>
                </a:lnTo>
                <a:lnTo>
                  <a:pt x="4149432" y="117713"/>
                </a:lnTo>
                <a:lnTo>
                  <a:pt x="4198254" y="102232"/>
                </a:lnTo>
                <a:lnTo>
                  <a:pt x="4247078" y="86902"/>
                </a:lnTo>
                <a:lnTo>
                  <a:pt x="4295904" y="71755"/>
                </a:lnTo>
                <a:lnTo>
                  <a:pt x="4344734" y="56828"/>
                </a:lnTo>
                <a:lnTo>
                  <a:pt x="4393567" y="42154"/>
                </a:lnTo>
                <a:lnTo>
                  <a:pt x="4442405" y="27768"/>
                </a:lnTo>
                <a:lnTo>
                  <a:pt x="4491248" y="13705"/>
                </a:lnTo>
                <a:lnTo>
                  <a:pt x="4540095" y="0"/>
                </a:lnTo>
                <a:lnTo>
                  <a:pt x="4540095" y="933191"/>
                </a:lnTo>
                <a:close/>
              </a:path>
            </a:pathLst>
          </a:custGeom>
          <a:solidFill>
            <a:srgbClr val="B6C3B5"/>
          </a:solidFill>
        </p:spPr>
        <p:txBody>
          <a:bodyPr wrap="square" lIns="0" tIns="0" rIns="0" bIns="0" rtlCol="0"/>
          <a:lstStyle/>
          <a:p>
            <a:endParaRPr/>
          </a:p>
        </p:txBody>
      </p:sp>
      <p:sp>
        <p:nvSpPr>
          <p:cNvPr id="3" name="object 3"/>
          <p:cNvSpPr/>
          <p:nvPr/>
        </p:nvSpPr>
        <p:spPr>
          <a:xfrm>
            <a:off x="1" y="0"/>
            <a:ext cx="1916430" cy="3041650"/>
          </a:xfrm>
          <a:custGeom>
            <a:avLst/>
            <a:gdLst/>
            <a:ahLst/>
            <a:cxnLst/>
            <a:rect l="l" t="t" r="r" b="b"/>
            <a:pathLst>
              <a:path w="1916430" h="3041650">
                <a:moveTo>
                  <a:pt x="0" y="3041297"/>
                </a:moveTo>
                <a:lnTo>
                  <a:pt x="0" y="0"/>
                </a:lnTo>
                <a:lnTo>
                  <a:pt x="1916372" y="0"/>
                </a:lnTo>
                <a:lnTo>
                  <a:pt x="1887437" y="25906"/>
                </a:lnTo>
                <a:lnTo>
                  <a:pt x="1852259" y="51268"/>
                </a:lnTo>
                <a:lnTo>
                  <a:pt x="1813147" y="76402"/>
                </a:lnTo>
                <a:lnTo>
                  <a:pt x="1770444" y="101080"/>
                </a:lnTo>
                <a:lnTo>
                  <a:pt x="1724490" y="125074"/>
                </a:lnTo>
                <a:lnTo>
                  <a:pt x="1675628" y="148155"/>
                </a:lnTo>
                <a:lnTo>
                  <a:pt x="1624201" y="170096"/>
                </a:lnTo>
                <a:lnTo>
                  <a:pt x="1570550" y="190669"/>
                </a:lnTo>
                <a:lnTo>
                  <a:pt x="1515018" y="209646"/>
                </a:lnTo>
                <a:lnTo>
                  <a:pt x="1457946" y="226797"/>
                </a:lnTo>
                <a:lnTo>
                  <a:pt x="1412196" y="237742"/>
                </a:lnTo>
                <a:lnTo>
                  <a:pt x="1362199" y="246617"/>
                </a:lnTo>
                <a:lnTo>
                  <a:pt x="1308956" y="253857"/>
                </a:lnTo>
                <a:lnTo>
                  <a:pt x="1253464" y="259895"/>
                </a:lnTo>
                <a:lnTo>
                  <a:pt x="1196721" y="265162"/>
                </a:lnTo>
                <a:lnTo>
                  <a:pt x="1139725" y="270093"/>
                </a:lnTo>
                <a:lnTo>
                  <a:pt x="1083475" y="275120"/>
                </a:lnTo>
                <a:lnTo>
                  <a:pt x="1028969" y="280677"/>
                </a:lnTo>
                <a:lnTo>
                  <a:pt x="977205" y="287195"/>
                </a:lnTo>
                <a:lnTo>
                  <a:pt x="929181" y="295109"/>
                </a:lnTo>
                <a:lnTo>
                  <a:pt x="885895" y="304850"/>
                </a:lnTo>
                <a:lnTo>
                  <a:pt x="848346" y="316852"/>
                </a:lnTo>
                <a:lnTo>
                  <a:pt x="793615" y="340240"/>
                </a:lnTo>
                <a:lnTo>
                  <a:pt x="747103" y="365404"/>
                </a:lnTo>
                <a:lnTo>
                  <a:pt x="708690" y="393133"/>
                </a:lnTo>
                <a:lnTo>
                  <a:pt x="678254" y="424215"/>
                </a:lnTo>
                <a:lnTo>
                  <a:pt x="655675" y="459437"/>
                </a:lnTo>
                <a:lnTo>
                  <a:pt x="640831" y="499587"/>
                </a:lnTo>
                <a:lnTo>
                  <a:pt x="633600" y="545452"/>
                </a:lnTo>
                <a:lnTo>
                  <a:pt x="633891" y="580106"/>
                </a:lnTo>
                <a:lnTo>
                  <a:pt x="649145" y="653154"/>
                </a:lnTo>
                <a:lnTo>
                  <a:pt x="663028" y="692588"/>
                </a:lnTo>
                <a:lnTo>
                  <a:pt x="680360" y="734653"/>
                </a:lnTo>
                <a:lnTo>
                  <a:pt x="700601" y="779871"/>
                </a:lnTo>
                <a:lnTo>
                  <a:pt x="723212" y="828760"/>
                </a:lnTo>
                <a:lnTo>
                  <a:pt x="747652" y="881841"/>
                </a:lnTo>
                <a:lnTo>
                  <a:pt x="773379" y="939632"/>
                </a:lnTo>
                <a:lnTo>
                  <a:pt x="799855" y="1002652"/>
                </a:lnTo>
                <a:lnTo>
                  <a:pt x="820998" y="1056096"/>
                </a:lnTo>
                <a:lnTo>
                  <a:pt x="839783" y="1107027"/>
                </a:lnTo>
                <a:lnTo>
                  <a:pt x="855923" y="1155864"/>
                </a:lnTo>
                <a:lnTo>
                  <a:pt x="869128" y="1203030"/>
                </a:lnTo>
                <a:lnTo>
                  <a:pt x="879110" y="1248946"/>
                </a:lnTo>
                <a:lnTo>
                  <a:pt x="885580" y="1294031"/>
                </a:lnTo>
                <a:lnTo>
                  <a:pt x="888250" y="1338707"/>
                </a:lnTo>
                <a:lnTo>
                  <a:pt x="886831" y="1383396"/>
                </a:lnTo>
                <a:lnTo>
                  <a:pt x="881034" y="1428517"/>
                </a:lnTo>
                <a:lnTo>
                  <a:pt x="870571" y="1474493"/>
                </a:lnTo>
                <a:lnTo>
                  <a:pt x="855153" y="1521743"/>
                </a:lnTo>
                <a:lnTo>
                  <a:pt x="834491" y="1570688"/>
                </a:lnTo>
                <a:lnTo>
                  <a:pt x="815296" y="1605094"/>
                </a:lnTo>
                <a:lnTo>
                  <a:pt x="791116" y="1637991"/>
                </a:lnTo>
                <a:lnTo>
                  <a:pt x="762553" y="1669648"/>
                </a:lnTo>
                <a:lnTo>
                  <a:pt x="730206" y="1700331"/>
                </a:lnTo>
                <a:lnTo>
                  <a:pt x="694677" y="1730306"/>
                </a:lnTo>
                <a:lnTo>
                  <a:pt x="656567" y="1759840"/>
                </a:lnTo>
                <a:lnTo>
                  <a:pt x="616475" y="1789198"/>
                </a:lnTo>
                <a:lnTo>
                  <a:pt x="575003" y="1818649"/>
                </a:lnTo>
                <a:lnTo>
                  <a:pt x="532751" y="1848457"/>
                </a:lnTo>
                <a:lnTo>
                  <a:pt x="490321" y="1878891"/>
                </a:lnTo>
                <a:lnTo>
                  <a:pt x="448312" y="1910215"/>
                </a:lnTo>
                <a:lnTo>
                  <a:pt x="407325" y="1942697"/>
                </a:lnTo>
                <a:lnTo>
                  <a:pt x="367961" y="1976603"/>
                </a:lnTo>
                <a:lnTo>
                  <a:pt x="330820" y="2012199"/>
                </a:lnTo>
                <a:lnTo>
                  <a:pt x="296504" y="2049753"/>
                </a:lnTo>
                <a:lnTo>
                  <a:pt x="265612" y="2089530"/>
                </a:lnTo>
                <a:lnTo>
                  <a:pt x="238746" y="2131797"/>
                </a:lnTo>
                <a:lnTo>
                  <a:pt x="218200" y="2171270"/>
                </a:lnTo>
                <a:lnTo>
                  <a:pt x="199583" y="2213202"/>
                </a:lnTo>
                <a:lnTo>
                  <a:pt x="182714" y="2257318"/>
                </a:lnTo>
                <a:lnTo>
                  <a:pt x="167411" y="2303345"/>
                </a:lnTo>
                <a:lnTo>
                  <a:pt x="153493" y="2351006"/>
                </a:lnTo>
                <a:lnTo>
                  <a:pt x="140778" y="2400028"/>
                </a:lnTo>
                <a:lnTo>
                  <a:pt x="129086" y="2450134"/>
                </a:lnTo>
                <a:lnTo>
                  <a:pt x="118235" y="2501051"/>
                </a:lnTo>
                <a:lnTo>
                  <a:pt x="108043" y="2552504"/>
                </a:lnTo>
                <a:lnTo>
                  <a:pt x="98330" y="2604216"/>
                </a:lnTo>
                <a:lnTo>
                  <a:pt x="88913" y="2655915"/>
                </a:lnTo>
                <a:lnTo>
                  <a:pt x="79612" y="2707325"/>
                </a:lnTo>
                <a:lnTo>
                  <a:pt x="70246" y="2758170"/>
                </a:lnTo>
                <a:lnTo>
                  <a:pt x="60632" y="2808176"/>
                </a:lnTo>
                <a:lnTo>
                  <a:pt x="50589" y="2857069"/>
                </a:lnTo>
                <a:lnTo>
                  <a:pt x="39936" y="2904573"/>
                </a:lnTo>
                <a:lnTo>
                  <a:pt x="28492" y="2950413"/>
                </a:lnTo>
                <a:lnTo>
                  <a:pt x="0" y="3041297"/>
                </a:lnTo>
                <a:close/>
              </a:path>
            </a:pathLst>
          </a:custGeom>
          <a:solidFill>
            <a:srgbClr val="DEBBB4"/>
          </a:solidFill>
        </p:spPr>
        <p:txBody>
          <a:bodyPr wrap="square" lIns="0" tIns="0" rIns="0" bIns="0" rtlCol="0"/>
          <a:lstStyle/>
          <a:p>
            <a:endParaRPr/>
          </a:p>
        </p:txBody>
      </p:sp>
      <p:pic>
        <p:nvPicPr>
          <p:cNvPr id="4" name="object 4"/>
          <p:cNvPicPr/>
          <p:nvPr/>
        </p:nvPicPr>
        <p:blipFill>
          <a:blip r:embed="rId2" cstate="print"/>
          <a:stretch>
            <a:fillRect/>
          </a:stretch>
        </p:blipFill>
        <p:spPr>
          <a:xfrm>
            <a:off x="9995954" y="839987"/>
            <a:ext cx="2196046" cy="1316517"/>
          </a:xfrm>
          <a:prstGeom prst="rect">
            <a:avLst/>
          </a:prstGeom>
        </p:spPr>
      </p:pic>
      <p:sp>
        <p:nvSpPr>
          <p:cNvPr id="5" name="object 5"/>
          <p:cNvSpPr txBox="1">
            <a:spLocks noGrp="1"/>
          </p:cNvSpPr>
          <p:nvPr>
            <p:ph type="title"/>
          </p:nvPr>
        </p:nvSpPr>
        <p:spPr>
          <a:xfrm>
            <a:off x="533400" y="279802"/>
            <a:ext cx="10369550" cy="574040"/>
          </a:xfrm>
          <a:prstGeom prst="rect">
            <a:avLst/>
          </a:prstGeom>
        </p:spPr>
        <p:txBody>
          <a:bodyPr vert="horz" wrap="square" lIns="0" tIns="12700" rIns="0" bIns="0" rtlCol="0">
            <a:spAutoFit/>
          </a:bodyPr>
          <a:lstStyle/>
          <a:p>
            <a:pPr marL="370205">
              <a:lnSpc>
                <a:spcPct val="100000"/>
              </a:lnSpc>
              <a:spcBef>
                <a:spcPts val="100"/>
              </a:spcBef>
            </a:pPr>
            <a:r>
              <a:rPr spc="95" dirty="0"/>
              <a:t>Generasi</a:t>
            </a:r>
            <a:r>
              <a:rPr spc="-100" dirty="0"/>
              <a:t> </a:t>
            </a:r>
            <a:r>
              <a:rPr spc="-25" dirty="0"/>
              <a:t>Ketiga:</a:t>
            </a:r>
            <a:r>
              <a:rPr spc="-95" dirty="0"/>
              <a:t> </a:t>
            </a:r>
            <a:r>
              <a:rPr dirty="0"/>
              <a:t>Terintegrasi</a:t>
            </a:r>
            <a:r>
              <a:rPr spc="-95" dirty="0"/>
              <a:t> </a:t>
            </a:r>
            <a:r>
              <a:rPr spc="155" dirty="0"/>
              <a:t>dan</a:t>
            </a:r>
            <a:r>
              <a:rPr spc="-95" dirty="0"/>
              <a:t> </a:t>
            </a:r>
            <a:r>
              <a:rPr spc="105" dirty="0"/>
              <a:t>Miniturisasi</a:t>
            </a:r>
          </a:p>
        </p:txBody>
      </p:sp>
      <p:pic>
        <p:nvPicPr>
          <p:cNvPr id="6" name="object 6"/>
          <p:cNvPicPr/>
          <p:nvPr/>
        </p:nvPicPr>
        <p:blipFill>
          <a:blip r:embed="rId3" cstate="print"/>
          <a:stretch>
            <a:fillRect/>
          </a:stretch>
        </p:blipFill>
        <p:spPr>
          <a:xfrm>
            <a:off x="381000" y="1914772"/>
            <a:ext cx="3352800" cy="3190628"/>
          </a:xfrm>
          <a:prstGeom prst="rect">
            <a:avLst/>
          </a:prstGeom>
        </p:spPr>
      </p:pic>
      <p:sp>
        <p:nvSpPr>
          <p:cNvPr id="7" name="object 7"/>
          <p:cNvSpPr txBox="1"/>
          <p:nvPr/>
        </p:nvSpPr>
        <p:spPr>
          <a:xfrm>
            <a:off x="4038600" y="839987"/>
            <a:ext cx="8031289" cy="5277535"/>
          </a:xfrm>
          <a:prstGeom prst="rect">
            <a:avLst/>
          </a:prstGeom>
        </p:spPr>
        <p:txBody>
          <a:bodyPr vert="horz" wrap="square" lIns="0" tIns="138430" rIns="0" bIns="0" rtlCol="0">
            <a:spAutoFit/>
          </a:bodyPr>
          <a:lstStyle/>
          <a:p>
            <a:pPr marL="12700">
              <a:lnSpc>
                <a:spcPct val="100000"/>
              </a:lnSpc>
              <a:spcBef>
                <a:spcPts val="1090"/>
              </a:spcBef>
            </a:pPr>
            <a:r>
              <a:rPr b="1" spc="65" dirty="0">
                <a:solidFill>
                  <a:srgbClr val="1B212C"/>
                </a:solidFill>
                <a:latin typeface="Trebuchet MS"/>
                <a:cs typeface="Trebuchet MS"/>
              </a:rPr>
              <a:t>Penggunaan</a:t>
            </a:r>
            <a:r>
              <a:rPr b="1" spc="70" dirty="0">
                <a:solidFill>
                  <a:srgbClr val="1B212C"/>
                </a:solidFill>
                <a:latin typeface="Trebuchet MS"/>
                <a:cs typeface="Trebuchet MS"/>
              </a:rPr>
              <a:t> </a:t>
            </a:r>
            <a:r>
              <a:rPr b="1" dirty="0">
                <a:solidFill>
                  <a:srgbClr val="1B212C"/>
                </a:solidFill>
                <a:latin typeface="Trebuchet MS"/>
                <a:cs typeface="Trebuchet MS"/>
              </a:rPr>
              <a:t>sirkuit</a:t>
            </a:r>
            <a:r>
              <a:rPr b="1" spc="75" dirty="0">
                <a:solidFill>
                  <a:srgbClr val="1B212C"/>
                </a:solidFill>
                <a:latin typeface="Trebuchet MS"/>
                <a:cs typeface="Trebuchet MS"/>
              </a:rPr>
              <a:t> </a:t>
            </a:r>
            <a:r>
              <a:rPr b="1" dirty="0">
                <a:solidFill>
                  <a:srgbClr val="1B212C"/>
                </a:solidFill>
                <a:latin typeface="Trebuchet MS"/>
                <a:cs typeface="Trebuchet MS"/>
              </a:rPr>
              <a:t>terpadu</a:t>
            </a:r>
            <a:r>
              <a:rPr b="1" spc="70" dirty="0">
                <a:solidFill>
                  <a:srgbClr val="1B212C"/>
                </a:solidFill>
                <a:latin typeface="Trebuchet MS"/>
                <a:cs typeface="Trebuchet MS"/>
              </a:rPr>
              <a:t> </a:t>
            </a:r>
            <a:r>
              <a:rPr b="1" spc="-20" dirty="0">
                <a:solidFill>
                  <a:srgbClr val="1B212C"/>
                </a:solidFill>
                <a:latin typeface="Trebuchet MS"/>
                <a:cs typeface="Trebuchet MS"/>
              </a:rPr>
              <a:t>(IC)</a:t>
            </a:r>
            <a:endParaRPr dirty="0">
              <a:latin typeface="Trebuchet MS"/>
              <a:cs typeface="Trebuchet MS"/>
            </a:endParaRPr>
          </a:p>
          <a:p>
            <a:pPr marL="12700" marR="88265">
              <a:lnSpc>
                <a:spcPct val="150000"/>
              </a:lnSpc>
              <a:spcBef>
                <a:spcPts val="125"/>
              </a:spcBef>
            </a:pPr>
            <a:r>
              <a:rPr spc="20" dirty="0">
                <a:solidFill>
                  <a:srgbClr val="1B212C"/>
                </a:solidFill>
                <a:latin typeface="Trebuchet MS"/>
                <a:cs typeface="Trebuchet MS"/>
              </a:rPr>
              <a:t>Generasi</a:t>
            </a:r>
            <a:r>
              <a:rPr spc="-10" dirty="0">
                <a:solidFill>
                  <a:srgbClr val="1B212C"/>
                </a:solidFill>
                <a:latin typeface="Trebuchet MS"/>
                <a:cs typeface="Trebuchet MS"/>
              </a:rPr>
              <a:t> </a:t>
            </a:r>
            <a:r>
              <a:rPr spc="20" dirty="0">
                <a:solidFill>
                  <a:srgbClr val="1B212C"/>
                </a:solidFill>
                <a:latin typeface="Trebuchet MS"/>
                <a:cs typeface="Trebuchet MS"/>
              </a:rPr>
              <a:t>ketiga</a:t>
            </a:r>
            <a:r>
              <a:rPr spc="-10" dirty="0">
                <a:solidFill>
                  <a:srgbClr val="1B212C"/>
                </a:solidFill>
                <a:latin typeface="Trebuchet MS"/>
                <a:cs typeface="Trebuchet MS"/>
              </a:rPr>
              <a:t> </a:t>
            </a:r>
            <a:r>
              <a:rPr spc="20" dirty="0">
                <a:solidFill>
                  <a:srgbClr val="1B212C"/>
                </a:solidFill>
                <a:latin typeface="Trebuchet MS"/>
                <a:cs typeface="Trebuchet MS"/>
              </a:rPr>
              <a:t>ditandai</a:t>
            </a:r>
            <a:r>
              <a:rPr spc="-5" dirty="0">
                <a:solidFill>
                  <a:srgbClr val="1B212C"/>
                </a:solidFill>
                <a:latin typeface="Trebuchet MS"/>
                <a:cs typeface="Trebuchet MS"/>
              </a:rPr>
              <a:t> </a:t>
            </a:r>
            <a:r>
              <a:rPr spc="55" dirty="0">
                <a:solidFill>
                  <a:srgbClr val="1B212C"/>
                </a:solidFill>
                <a:latin typeface="Trebuchet MS"/>
                <a:cs typeface="Trebuchet MS"/>
              </a:rPr>
              <a:t>dengan</a:t>
            </a:r>
            <a:r>
              <a:rPr spc="-10" dirty="0">
                <a:solidFill>
                  <a:srgbClr val="1B212C"/>
                </a:solidFill>
                <a:latin typeface="Trebuchet MS"/>
                <a:cs typeface="Trebuchet MS"/>
              </a:rPr>
              <a:t> </a:t>
            </a:r>
            <a:r>
              <a:rPr spc="20" dirty="0">
                <a:solidFill>
                  <a:srgbClr val="1B212C"/>
                </a:solidFill>
                <a:latin typeface="Trebuchet MS"/>
                <a:cs typeface="Trebuchet MS"/>
              </a:rPr>
              <a:t>pengenalan</a:t>
            </a:r>
            <a:r>
              <a:rPr spc="-5" dirty="0">
                <a:solidFill>
                  <a:srgbClr val="1B212C"/>
                </a:solidFill>
                <a:latin typeface="Trebuchet MS"/>
                <a:cs typeface="Trebuchet MS"/>
              </a:rPr>
              <a:t> </a:t>
            </a:r>
            <a:r>
              <a:rPr spc="20" dirty="0">
                <a:solidFill>
                  <a:srgbClr val="1B212C"/>
                </a:solidFill>
                <a:latin typeface="Trebuchet MS"/>
                <a:cs typeface="Trebuchet MS"/>
              </a:rPr>
              <a:t>sirkuit</a:t>
            </a:r>
            <a:r>
              <a:rPr spc="-10" dirty="0">
                <a:solidFill>
                  <a:srgbClr val="1B212C"/>
                </a:solidFill>
                <a:latin typeface="Trebuchet MS"/>
                <a:cs typeface="Trebuchet MS"/>
              </a:rPr>
              <a:t> </a:t>
            </a:r>
            <a:r>
              <a:rPr spc="20" dirty="0">
                <a:solidFill>
                  <a:srgbClr val="1B212C"/>
                </a:solidFill>
                <a:latin typeface="Trebuchet MS"/>
                <a:cs typeface="Trebuchet MS"/>
              </a:rPr>
              <a:t>terpadu</a:t>
            </a:r>
            <a:r>
              <a:rPr spc="-10" dirty="0">
                <a:solidFill>
                  <a:srgbClr val="1B212C"/>
                </a:solidFill>
                <a:latin typeface="Trebuchet MS"/>
                <a:cs typeface="Trebuchet MS"/>
              </a:rPr>
              <a:t> </a:t>
            </a:r>
            <a:r>
              <a:rPr spc="10" dirty="0">
                <a:solidFill>
                  <a:srgbClr val="1B212C"/>
                </a:solidFill>
                <a:latin typeface="Trebuchet MS"/>
                <a:cs typeface="Trebuchet MS"/>
              </a:rPr>
              <a:t>(integrated</a:t>
            </a:r>
            <a:r>
              <a:rPr spc="-5" dirty="0">
                <a:solidFill>
                  <a:srgbClr val="1B212C"/>
                </a:solidFill>
                <a:latin typeface="Trebuchet MS"/>
                <a:cs typeface="Trebuchet MS"/>
              </a:rPr>
              <a:t> </a:t>
            </a:r>
            <a:r>
              <a:rPr spc="-10" dirty="0">
                <a:solidFill>
                  <a:srgbClr val="1B212C"/>
                </a:solidFill>
                <a:latin typeface="Trebuchet MS"/>
                <a:cs typeface="Trebuchet MS"/>
              </a:rPr>
              <a:t>circuits/IC), </a:t>
            </a:r>
            <a:r>
              <a:rPr spc="80" dirty="0">
                <a:solidFill>
                  <a:srgbClr val="1B212C"/>
                </a:solidFill>
                <a:latin typeface="Trebuchet MS"/>
                <a:cs typeface="Trebuchet MS"/>
              </a:rPr>
              <a:t>yang</a:t>
            </a:r>
            <a:r>
              <a:rPr spc="140" dirty="0">
                <a:solidFill>
                  <a:srgbClr val="1B212C"/>
                </a:solidFill>
                <a:latin typeface="Trebuchet MS"/>
                <a:cs typeface="Trebuchet MS"/>
              </a:rPr>
              <a:t> </a:t>
            </a:r>
            <a:r>
              <a:rPr dirty="0">
                <a:solidFill>
                  <a:srgbClr val="1B212C"/>
                </a:solidFill>
                <a:latin typeface="Trebuchet MS"/>
                <a:cs typeface="Trebuchet MS"/>
              </a:rPr>
              <a:t>memungkinkan</a:t>
            </a:r>
            <a:r>
              <a:rPr spc="140" dirty="0">
                <a:solidFill>
                  <a:srgbClr val="1B212C"/>
                </a:solidFill>
                <a:latin typeface="Trebuchet MS"/>
                <a:cs typeface="Trebuchet MS"/>
              </a:rPr>
              <a:t> </a:t>
            </a:r>
            <a:r>
              <a:rPr dirty="0">
                <a:solidFill>
                  <a:srgbClr val="1B212C"/>
                </a:solidFill>
                <a:latin typeface="Trebuchet MS"/>
                <a:cs typeface="Trebuchet MS"/>
              </a:rPr>
              <a:t>ratusan</a:t>
            </a:r>
            <a:r>
              <a:rPr spc="145" dirty="0">
                <a:solidFill>
                  <a:srgbClr val="1B212C"/>
                </a:solidFill>
                <a:latin typeface="Trebuchet MS"/>
                <a:cs typeface="Trebuchet MS"/>
              </a:rPr>
              <a:t> </a:t>
            </a:r>
            <a:r>
              <a:rPr dirty="0">
                <a:solidFill>
                  <a:srgbClr val="1B212C"/>
                </a:solidFill>
                <a:latin typeface="Trebuchet MS"/>
                <a:cs typeface="Trebuchet MS"/>
              </a:rPr>
              <a:t>transistor</a:t>
            </a:r>
            <a:r>
              <a:rPr spc="140" dirty="0">
                <a:solidFill>
                  <a:srgbClr val="1B212C"/>
                </a:solidFill>
                <a:latin typeface="Trebuchet MS"/>
                <a:cs typeface="Trebuchet MS"/>
              </a:rPr>
              <a:t> </a:t>
            </a:r>
            <a:r>
              <a:rPr dirty="0">
                <a:solidFill>
                  <a:srgbClr val="1B212C"/>
                </a:solidFill>
                <a:latin typeface="Trebuchet MS"/>
                <a:cs typeface="Trebuchet MS"/>
              </a:rPr>
              <a:t>diletakkan</a:t>
            </a:r>
            <a:r>
              <a:rPr spc="145" dirty="0">
                <a:solidFill>
                  <a:srgbClr val="1B212C"/>
                </a:solidFill>
                <a:latin typeface="Trebuchet MS"/>
                <a:cs typeface="Trebuchet MS"/>
              </a:rPr>
              <a:t> </a:t>
            </a:r>
            <a:r>
              <a:rPr dirty="0">
                <a:solidFill>
                  <a:srgbClr val="1B212C"/>
                </a:solidFill>
                <a:latin typeface="Trebuchet MS"/>
                <a:cs typeface="Trebuchet MS"/>
              </a:rPr>
              <a:t>dalam</a:t>
            </a:r>
            <a:r>
              <a:rPr spc="140" dirty="0">
                <a:solidFill>
                  <a:srgbClr val="1B212C"/>
                </a:solidFill>
                <a:latin typeface="Trebuchet MS"/>
                <a:cs typeface="Trebuchet MS"/>
              </a:rPr>
              <a:t> </a:t>
            </a:r>
            <a:r>
              <a:rPr spc="50" dirty="0">
                <a:solidFill>
                  <a:srgbClr val="1B212C"/>
                </a:solidFill>
                <a:latin typeface="Trebuchet MS"/>
                <a:cs typeface="Trebuchet MS"/>
              </a:rPr>
              <a:t>satu</a:t>
            </a:r>
            <a:r>
              <a:rPr spc="145" dirty="0">
                <a:solidFill>
                  <a:srgbClr val="1B212C"/>
                </a:solidFill>
                <a:latin typeface="Trebuchet MS"/>
                <a:cs typeface="Trebuchet MS"/>
              </a:rPr>
              <a:t> </a:t>
            </a:r>
            <a:r>
              <a:rPr spc="-30" dirty="0">
                <a:solidFill>
                  <a:srgbClr val="1B212C"/>
                </a:solidFill>
                <a:latin typeface="Trebuchet MS"/>
                <a:cs typeface="Trebuchet MS"/>
              </a:rPr>
              <a:t>chip,</a:t>
            </a:r>
            <a:r>
              <a:rPr spc="140" dirty="0">
                <a:solidFill>
                  <a:srgbClr val="1B212C"/>
                </a:solidFill>
                <a:latin typeface="Trebuchet MS"/>
                <a:cs typeface="Trebuchet MS"/>
              </a:rPr>
              <a:t> </a:t>
            </a:r>
            <a:r>
              <a:rPr spc="45" dirty="0">
                <a:solidFill>
                  <a:srgbClr val="1B212C"/>
                </a:solidFill>
                <a:latin typeface="Trebuchet MS"/>
                <a:cs typeface="Trebuchet MS"/>
              </a:rPr>
              <a:t>sehingga </a:t>
            </a:r>
            <a:r>
              <a:rPr dirty="0">
                <a:solidFill>
                  <a:srgbClr val="1B212C"/>
                </a:solidFill>
                <a:latin typeface="Trebuchet MS"/>
                <a:cs typeface="Trebuchet MS"/>
              </a:rPr>
              <a:t>meningkatkan</a:t>
            </a:r>
            <a:r>
              <a:rPr spc="165" dirty="0">
                <a:solidFill>
                  <a:srgbClr val="1B212C"/>
                </a:solidFill>
                <a:latin typeface="Trebuchet MS"/>
                <a:cs typeface="Trebuchet MS"/>
              </a:rPr>
              <a:t> </a:t>
            </a:r>
            <a:r>
              <a:rPr dirty="0">
                <a:solidFill>
                  <a:srgbClr val="1B212C"/>
                </a:solidFill>
                <a:latin typeface="Trebuchet MS"/>
                <a:cs typeface="Trebuchet MS"/>
              </a:rPr>
              <a:t>kinerja</a:t>
            </a:r>
            <a:r>
              <a:rPr spc="175" dirty="0">
                <a:solidFill>
                  <a:srgbClr val="1B212C"/>
                </a:solidFill>
                <a:latin typeface="Trebuchet MS"/>
                <a:cs typeface="Trebuchet MS"/>
              </a:rPr>
              <a:t> </a:t>
            </a:r>
            <a:r>
              <a:rPr spc="55" dirty="0">
                <a:solidFill>
                  <a:srgbClr val="1B212C"/>
                </a:solidFill>
                <a:latin typeface="Trebuchet MS"/>
                <a:cs typeface="Trebuchet MS"/>
              </a:rPr>
              <a:t>dan</a:t>
            </a:r>
            <a:r>
              <a:rPr spc="175" dirty="0">
                <a:solidFill>
                  <a:srgbClr val="1B212C"/>
                </a:solidFill>
                <a:latin typeface="Trebuchet MS"/>
                <a:cs typeface="Trebuchet MS"/>
              </a:rPr>
              <a:t> </a:t>
            </a:r>
            <a:r>
              <a:rPr dirty="0">
                <a:solidFill>
                  <a:srgbClr val="1B212C"/>
                </a:solidFill>
                <a:latin typeface="Trebuchet MS"/>
                <a:cs typeface="Trebuchet MS"/>
              </a:rPr>
              <a:t>mengurangi</a:t>
            </a:r>
            <a:r>
              <a:rPr spc="175" dirty="0">
                <a:solidFill>
                  <a:srgbClr val="1B212C"/>
                </a:solidFill>
                <a:latin typeface="Trebuchet MS"/>
                <a:cs typeface="Trebuchet MS"/>
              </a:rPr>
              <a:t> </a:t>
            </a:r>
            <a:r>
              <a:rPr dirty="0">
                <a:solidFill>
                  <a:srgbClr val="1B212C"/>
                </a:solidFill>
                <a:latin typeface="Trebuchet MS"/>
                <a:cs typeface="Trebuchet MS"/>
              </a:rPr>
              <a:t>biaya</a:t>
            </a:r>
            <a:r>
              <a:rPr spc="180" dirty="0">
                <a:solidFill>
                  <a:srgbClr val="1B212C"/>
                </a:solidFill>
                <a:latin typeface="Trebuchet MS"/>
                <a:cs typeface="Trebuchet MS"/>
              </a:rPr>
              <a:t> </a:t>
            </a:r>
            <a:r>
              <a:rPr spc="-10" dirty="0" err="1">
                <a:solidFill>
                  <a:srgbClr val="1B212C"/>
                </a:solidFill>
                <a:latin typeface="Trebuchet MS"/>
                <a:cs typeface="Trebuchet MS"/>
              </a:rPr>
              <a:t>produksi</a:t>
            </a:r>
            <a:r>
              <a:rPr spc="-10" dirty="0">
                <a:solidFill>
                  <a:srgbClr val="1B212C"/>
                </a:solidFill>
                <a:latin typeface="Trebuchet MS"/>
                <a:cs typeface="Trebuchet MS"/>
              </a:rPr>
              <a:t>.</a:t>
            </a:r>
            <a:endParaRPr dirty="0">
              <a:latin typeface="Trebuchet MS"/>
              <a:cs typeface="Trebuchet MS"/>
            </a:endParaRPr>
          </a:p>
          <a:p>
            <a:pPr>
              <a:lnSpc>
                <a:spcPct val="100000"/>
              </a:lnSpc>
              <a:spcBef>
                <a:spcPts val="85"/>
              </a:spcBef>
            </a:pPr>
            <a:endParaRPr dirty="0">
              <a:latin typeface="Trebuchet MS"/>
              <a:cs typeface="Trebuchet MS"/>
            </a:endParaRPr>
          </a:p>
          <a:p>
            <a:pPr marL="12700">
              <a:lnSpc>
                <a:spcPct val="100000"/>
              </a:lnSpc>
            </a:pPr>
            <a:r>
              <a:rPr b="1" spc="10" dirty="0">
                <a:solidFill>
                  <a:srgbClr val="1B212C"/>
                </a:solidFill>
                <a:latin typeface="Trebuchet MS"/>
                <a:cs typeface="Trebuchet MS"/>
              </a:rPr>
              <a:t>Komputer</a:t>
            </a:r>
            <a:r>
              <a:rPr b="1" spc="5" dirty="0">
                <a:solidFill>
                  <a:srgbClr val="1B212C"/>
                </a:solidFill>
                <a:latin typeface="Trebuchet MS"/>
                <a:cs typeface="Trebuchet MS"/>
              </a:rPr>
              <a:t> </a:t>
            </a:r>
            <a:r>
              <a:rPr b="1" spc="45" dirty="0">
                <a:solidFill>
                  <a:srgbClr val="1B212C"/>
                </a:solidFill>
                <a:latin typeface="Trebuchet MS"/>
                <a:cs typeface="Trebuchet MS"/>
              </a:rPr>
              <a:t>mainframe</a:t>
            </a:r>
            <a:r>
              <a:rPr b="1" spc="10" dirty="0">
                <a:solidFill>
                  <a:srgbClr val="1B212C"/>
                </a:solidFill>
                <a:latin typeface="Trebuchet MS"/>
                <a:cs typeface="Trebuchet MS"/>
              </a:rPr>
              <a:t> </a:t>
            </a:r>
            <a:r>
              <a:rPr b="1" spc="60" dirty="0">
                <a:solidFill>
                  <a:srgbClr val="1B212C"/>
                </a:solidFill>
                <a:latin typeface="Trebuchet MS"/>
                <a:cs typeface="Trebuchet MS"/>
              </a:rPr>
              <a:t>dan</a:t>
            </a:r>
            <a:r>
              <a:rPr b="1" spc="10" dirty="0">
                <a:solidFill>
                  <a:srgbClr val="1B212C"/>
                </a:solidFill>
                <a:latin typeface="Trebuchet MS"/>
                <a:cs typeface="Trebuchet MS"/>
              </a:rPr>
              <a:t> </a:t>
            </a:r>
            <a:r>
              <a:rPr b="1" spc="-10" dirty="0">
                <a:solidFill>
                  <a:srgbClr val="1B212C"/>
                </a:solidFill>
                <a:latin typeface="Trebuchet MS"/>
                <a:cs typeface="Trebuchet MS"/>
              </a:rPr>
              <a:t>minicomputer</a:t>
            </a:r>
            <a:endParaRPr dirty="0">
              <a:latin typeface="Trebuchet MS"/>
              <a:cs typeface="Trebuchet MS"/>
            </a:endParaRPr>
          </a:p>
          <a:p>
            <a:pPr marL="12700" marR="5080">
              <a:lnSpc>
                <a:spcPct val="150000"/>
              </a:lnSpc>
              <a:spcBef>
                <a:spcPts val="130"/>
              </a:spcBef>
            </a:pPr>
            <a:r>
              <a:rPr spc="10" dirty="0">
                <a:solidFill>
                  <a:srgbClr val="1B212C"/>
                </a:solidFill>
                <a:latin typeface="Trebuchet MS"/>
                <a:cs typeface="Trebuchet MS"/>
              </a:rPr>
              <a:t>Komputer</a:t>
            </a:r>
            <a:r>
              <a:rPr spc="-5" dirty="0">
                <a:solidFill>
                  <a:srgbClr val="1B212C"/>
                </a:solidFill>
                <a:latin typeface="Trebuchet MS"/>
                <a:cs typeface="Trebuchet MS"/>
              </a:rPr>
              <a:t> </a:t>
            </a:r>
            <a:r>
              <a:rPr spc="10" dirty="0">
                <a:solidFill>
                  <a:srgbClr val="1B212C"/>
                </a:solidFill>
                <a:latin typeface="Trebuchet MS"/>
                <a:cs typeface="Trebuchet MS"/>
              </a:rPr>
              <a:t>mainframe</a:t>
            </a:r>
            <a:r>
              <a:rPr spc="-5" dirty="0">
                <a:solidFill>
                  <a:srgbClr val="1B212C"/>
                </a:solidFill>
                <a:latin typeface="Trebuchet MS"/>
                <a:cs typeface="Trebuchet MS"/>
              </a:rPr>
              <a:t> </a:t>
            </a:r>
            <a:r>
              <a:rPr spc="80" dirty="0">
                <a:solidFill>
                  <a:srgbClr val="1B212C"/>
                </a:solidFill>
                <a:latin typeface="Trebuchet MS"/>
                <a:cs typeface="Trebuchet MS"/>
              </a:rPr>
              <a:t>yang</a:t>
            </a:r>
            <a:r>
              <a:rPr dirty="0">
                <a:solidFill>
                  <a:srgbClr val="1B212C"/>
                </a:solidFill>
                <a:latin typeface="Trebuchet MS"/>
                <a:cs typeface="Trebuchet MS"/>
              </a:rPr>
              <a:t> </a:t>
            </a:r>
            <a:r>
              <a:rPr spc="60" dirty="0">
                <a:solidFill>
                  <a:srgbClr val="1B212C"/>
                </a:solidFill>
                <a:latin typeface="Trebuchet MS"/>
                <a:cs typeface="Trebuchet MS"/>
              </a:rPr>
              <a:t>besar</a:t>
            </a:r>
            <a:r>
              <a:rPr spc="-5" dirty="0">
                <a:solidFill>
                  <a:srgbClr val="1B212C"/>
                </a:solidFill>
                <a:latin typeface="Trebuchet MS"/>
                <a:cs typeface="Trebuchet MS"/>
              </a:rPr>
              <a:t> </a:t>
            </a:r>
            <a:r>
              <a:rPr spc="55" dirty="0">
                <a:solidFill>
                  <a:srgbClr val="1B212C"/>
                </a:solidFill>
                <a:latin typeface="Trebuchet MS"/>
                <a:cs typeface="Trebuchet MS"/>
              </a:rPr>
              <a:t>dan</a:t>
            </a:r>
            <a:r>
              <a:rPr dirty="0">
                <a:solidFill>
                  <a:srgbClr val="1B212C"/>
                </a:solidFill>
                <a:latin typeface="Trebuchet MS"/>
                <a:cs typeface="Trebuchet MS"/>
              </a:rPr>
              <a:t> </a:t>
            </a:r>
            <a:r>
              <a:rPr spc="10" dirty="0">
                <a:solidFill>
                  <a:srgbClr val="1B212C"/>
                </a:solidFill>
                <a:latin typeface="Trebuchet MS"/>
                <a:cs typeface="Trebuchet MS"/>
              </a:rPr>
              <a:t>kuat</a:t>
            </a:r>
            <a:r>
              <a:rPr spc="-5" dirty="0">
                <a:solidFill>
                  <a:srgbClr val="1B212C"/>
                </a:solidFill>
                <a:latin typeface="Trebuchet MS"/>
                <a:cs typeface="Trebuchet MS"/>
              </a:rPr>
              <a:t> </a:t>
            </a:r>
            <a:r>
              <a:rPr spc="45" dirty="0">
                <a:solidFill>
                  <a:srgbClr val="1B212C"/>
                </a:solidFill>
                <a:latin typeface="Trebuchet MS"/>
                <a:cs typeface="Trebuchet MS"/>
              </a:rPr>
              <a:t>digunakan</a:t>
            </a:r>
            <a:r>
              <a:rPr spc="-5" dirty="0">
                <a:solidFill>
                  <a:srgbClr val="1B212C"/>
                </a:solidFill>
                <a:latin typeface="Trebuchet MS"/>
                <a:cs typeface="Trebuchet MS"/>
              </a:rPr>
              <a:t> </a:t>
            </a:r>
            <a:r>
              <a:rPr spc="10" dirty="0">
                <a:solidFill>
                  <a:srgbClr val="1B212C"/>
                </a:solidFill>
                <a:latin typeface="Trebuchet MS"/>
                <a:cs typeface="Trebuchet MS"/>
              </a:rPr>
              <a:t>oleh</a:t>
            </a:r>
            <a:r>
              <a:rPr dirty="0">
                <a:solidFill>
                  <a:srgbClr val="1B212C"/>
                </a:solidFill>
                <a:latin typeface="Trebuchet MS"/>
                <a:cs typeface="Trebuchet MS"/>
              </a:rPr>
              <a:t> </a:t>
            </a:r>
            <a:r>
              <a:rPr spc="55" dirty="0">
                <a:solidFill>
                  <a:srgbClr val="1B212C"/>
                </a:solidFill>
                <a:latin typeface="Trebuchet MS"/>
                <a:cs typeface="Trebuchet MS"/>
              </a:rPr>
              <a:t>perusahaan</a:t>
            </a:r>
            <a:r>
              <a:rPr spc="-5" dirty="0">
                <a:solidFill>
                  <a:srgbClr val="1B212C"/>
                </a:solidFill>
                <a:latin typeface="Trebuchet MS"/>
                <a:cs typeface="Trebuchet MS"/>
              </a:rPr>
              <a:t> </a:t>
            </a:r>
            <a:r>
              <a:rPr spc="55" dirty="0">
                <a:solidFill>
                  <a:srgbClr val="1B212C"/>
                </a:solidFill>
                <a:latin typeface="Trebuchet MS"/>
                <a:cs typeface="Trebuchet MS"/>
              </a:rPr>
              <a:t>dan</a:t>
            </a:r>
            <a:r>
              <a:rPr dirty="0">
                <a:solidFill>
                  <a:srgbClr val="1B212C"/>
                </a:solidFill>
                <a:latin typeface="Trebuchet MS"/>
                <a:cs typeface="Trebuchet MS"/>
              </a:rPr>
              <a:t> </a:t>
            </a:r>
            <a:r>
              <a:rPr spc="-10" dirty="0">
                <a:solidFill>
                  <a:srgbClr val="1B212C"/>
                </a:solidFill>
                <a:latin typeface="Trebuchet MS"/>
                <a:cs typeface="Trebuchet MS"/>
              </a:rPr>
              <a:t>lembaga </a:t>
            </a:r>
            <a:r>
              <a:rPr spc="10" dirty="0">
                <a:solidFill>
                  <a:srgbClr val="1B212C"/>
                </a:solidFill>
                <a:latin typeface="Trebuchet MS"/>
                <a:cs typeface="Trebuchet MS"/>
              </a:rPr>
              <a:t>pemerintahan,</a:t>
            </a:r>
            <a:r>
              <a:rPr spc="50" dirty="0">
                <a:solidFill>
                  <a:srgbClr val="1B212C"/>
                </a:solidFill>
                <a:latin typeface="Trebuchet MS"/>
                <a:cs typeface="Trebuchet MS"/>
              </a:rPr>
              <a:t> </a:t>
            </a:r>
            <a:r>
              <a:rPr spc="20" dirty="0">
                <a:solidFill>
                  <a:srgbClr val="1B212C"/>
                </a:solidFill>
                <a:latin typeface="Trebuchet MS"/>
                <a:cs typeface="Trebuchet MS"/>
              </a:rPr>
              <a:t>sementara</a:t>
            </a:r>
            <a:r>
              <a:rPr spc="50" dirty="0">
                <a:solidFill>
                  <a:srgbClr val="1B212C"/>
                </a:solidFill>
                <a:latin typeface="Trebuchet MS"/>
                <a:cs typeface="Trebuchet MS"/>
              </a:rPr>
              <a:t> </a:t>
            </a:r>
            <a:r>
              <a:rPr spc="20" dirty="0">
                <a:solidFill>
                  <a:srgbClr val="1B212C"/>
                </a:solidFill>
                <a:latin typeface="Trebuchet MS"/>
                <a:cs typeface="Trebuchet MS"/>
              </a:rPr>
              <a:t>minicomputer</a:t>
            </a:r>
            <a:r>
              <a:rPr spc="50" dirty="0">
                <a:solidFill>
                  <a:srgbClr val="1B212C"/>
                </a:solidFill>
                <a:latin typeface="Trebuchet MS"/>
                <a:cs typeface="Trebuchet MS"/>
              </a:rPr>
              <a:t> </a:t>
            </a:r>
            <a:r>
              <a:rPr spc="20" dirty="0">
                <a:solidFill>
                  <a:srgbClr val="1B212C"/>
                </a:solidFill>
                <a:latin typeface="Trebuchet MS"/>
                <a:cs typeface="Trebuchet MS"/>
              </a:rPr>
              <a:t>menawarkan</a:t>
            </a:r>
            <a:r>
              <a:rPr spc="55" dirty="0">
                <a:solidFill>
                  <a:srgbClr val="1B212C"/>
                </a:solidFill>
                <a:latin typeface="Trebuchet MS"/>
                <a:cs typeface="Trebuchet MS"/>
              </a:rPr>
              <a:t> </a:t>
            </a:r>
            <a:r>
              <a:rPr spc="50" dirty="0">
                <a:solidFill>
                  <a:srgbClr val="1B212C"/>
                </a:solidFill>
                <a:latin typeface="Trebuchet MS"/>
                <a:cs typeface="Trebuchet MS"/>
              </a:rPr>
              <a:t>solusi </a:t>
            </a:r>
            <a:r>
              <a:rPr spc="20" dirty="0">
                <a:solidFill>
                  <a:srgbClr val="1B212C"/>
                </a:solidFill>
                <a:latin typeface="Trebuchet MS"/>
                <a:cs typeface="Trebuchet MS"/>
              </a:rPr>
              <a:t>komputasi</a:t>
            </a:r>
            <a:r>
              <a:rPr spc="50" dirty="0">
                <a:solidFill>
                  <a:srgbClr val="1B212C"/>
                </a:solidFill>
                <a:latin typeface="Trebuchet MS"/>
                <a:cs typeface="Trebuchet MS"/>
              </a:rPr>
              <a:t> </a:t>
            </a:r>
            <a:r>
              <a:rPr spc="80" dirty="0">
                <a:solidFill>
                  <a:srgbClr val="1B212C"/>
                </a:solidFill>
                <a:latin typeface="Trebuchet MS"/>
                <a:cs typeface="Trebuchet MS"/>
              </a:rPr>
              <a:t>yang</a:t>
            </a:r>
            <a:r>
              <a:rPr spc="50" dirty="0">
                <a:solidFill>
                  <a:srgbClr val="1B212C"/>
                </a:solidFill>
                <a:latin typeface="Trebuchet MS"/>
                <a:cs typeface="Trebuchet MS"/>
              </a:rPr>
              <a:t> </a:t>
            </a:r>
            <a:r>
              <a:rPr spc="-10" dirty="0">
                <a:solidFill>
                  <a:srgbClr val="1B212C"/>
                </a:solidFill>
                <a:latin typeface="Trebuchet MS"/>
                <a:cs typeface="Trebuchet MS"/>
              </a:rPr>
              <a:t>lebih </a:t>
            </a:r>
            <a:r>
              <a:rPr dirty="0">
                <a:solidFill>
                  <a:srgbClr val="1B212C"/>
                </a:solidFill>
                <a:latin typeface="Trebuchet MS"/>
                <a:cs typeface="Trebuchet MS"/>
              </a:rPr>
              <a:t>terjangkau</a:t>
            </a:r>
            <a:r>
              <a:rPr spc="20" dirty="0">
                <a:solidFill>
                  <a:srgbClr val="1B212C"/>
                </a:solidFill>
                <a:latin typeface="Trebuchet MS"/>
                <a:cs typeface="Trebuchet MS"/>
              </a:rPr>
              <a:t> </a:t>
            </a:r>
            <a:r>
              <a:rPr dirty="0">
                <a:solidFill>
                  <a:srgbClr val="1B212C"/>
                </a:solidFill>
                <a:latin typeface="Trebuchet MS"/>
                <a:cs typeface="Trebuchet MS"/>
              </a:rPr>
              <a:t>untuk</a:t>
            </a:r>
            <a:r>
              <a:rPr spc="25" dirty="0">
                <a:solidFill>
                  <a:srgbClr val="1B212C"/>
                </a:solidFill>
                <a:latin typeface="Trebuchet MS"/>
                <a:cs typeface="Trebuchet MS"/>
              </a:rPr>
              <a:t> </a:t>
            </a:r>
            <a:r>
              <a:rPr spc="50" dirty="0">
                <a:solidFill>
                  <a:srgbClr val="1B212C"/>
                </a:solidFill>
                <a:latin typeface="Trebuchet MS"/>
                <a:cs typeface="Trebuchet MS"/>
              </a:rPr>
              <a:t>bisnis</a:t>
            </a:r>
            <a:r>
              <a:rPr spc="25" dirty="0">
                <a:solidFill>
                  <a:srgbClr val="1B212C"/>
                </a:solidFill>
                <a:latin typeface="Trebuchet MS"/>
                <a:cs typeface="Trebuchet MS"/>
              </a:rPr>
              <a:t> </a:t>
            </a:r>
            <a:r>
              <a:rPr dirty="0">
                <a:solidFill>
                  <a:srgbClr val="1B212C"/>
                </a:solidFill>
                <a:latin typeface="Trebuchet MS"/>
                <a:cs typeface="Trebuchet MS"/>
              </a:rPr>
              <a:t>kecil</a:t>
            </a:r>
            <a:r>
              <a:rPr spc="25" dirty="0">
                <a:solidFill>
                  <a:srgbClr val="1B212C"/>
                </a:solidFill>
                <a:latin typeface="Trebuchet MS"/>
                <a:cs typeface="Trebuchet MS"/>
              </a:rPr>
              <a:t> </a:t>
            </a:r>
            <a:r>
              <a:rPr spc="55" dirty="0">
                <a:solidFill>
                  <a:srgbClr val="1B212C"/>
                </a:solidFill>
                <a:latin typeface="Trebuchet MS"/>
                <a:cs typeface="Trebuchet MS"/>
              </a:rPr>
              <a:t>dan</a:t>
            </a:r>
            <a:r>
              <a:rPr spc="25" dirty="0">
                <a:solidFill>
                  <a:srgbClr val="1B212C"/>
                </a:solidFill>
                <a:latin typeface="Trebuchet MS"/>
                <a:cs typeface="Trebuchet MS"/>
              </a:rPr>
              <a:t> </a:t>
            </a:r>
            <a:r>
              <a:rPr spc="-10" dirty="0">
                <a:solidFill>
                  <a:srgbClr val="1B212C"/>
                </a:solidFill>
                <a:latin typeface="Trebuchet MS"/>
                <a:cs typeface="Trebuchet MS"/>
              </a:rPr>
              <a:t>menengah.</a:t>
            </a:r>
            <a:endParaRPr dirty="0">
              <a:latin typeface="Trebuchet MS"/>
              <a:cs typeface="Trebuchet MS"/>
            </a:endParaRPr>
          </a:p>
          <a:p>
            <a:pPr>
              <a:lnSpc>
                <a:spcPct val="100000"/>
              </a:lnSpc>
              <a:spcBef>
                <a:spcPts val="85"/>
              </a:spcBef>
            </a:pPr>
            <a:endParaRPr dirty="0">
              <a:latin typeface="Trebuchet MS"/>
              <a:cs typeface="Trebuchet MS"/>
            </a:endParaRPr>
          </a:p>
          <a:p>
            <a:pPr marL="12700">
              <a:lnSpc>
                <a:spcPct val="100000"/>
              </a:lnSpc>
            </a:pPr>
            <a:r>
              <a:rPr b="1" dirty="0">
                <a:solidFill>
                  <a:srgbClr val="1B212C"/>
                </a:solidFill>
                <a:latin typeface="Trebuchet MS"/>
                <a:cs typeface="Trebuchet MS"/>
              </a:rPr>
              <a:t>Evolusi</a:t>
            </a:r>
            <a:r>
              <a:rPr b="1" spc="70" dirty="0">
                <a:solidFill>
                  <a:srgbClr val="1B212C"/>
                </a:solidFill>
                <a:latin typeface="Trebuchet MS"/>
                <a:cs typeface="Trebuchet MS"/>
              </a:rPr>
              <a:t> </a:t>
            </a:r>
            <a:r>
              <a:rPr b="1" spc="75" dirty="0">
                <a:solidFill>
                  <a:srgbClr val="1B212C"/>
                </a:solidFill>
                <a:latin typeface="Trebuchet MS"/>
                <a:cs typeface="Trebuchet MS"/>
              </a:rPr>
              <a:t>bahasa</a:t>
            </a:r>
            <a:r>
              <a:rPr b="1" spc="70" dirty="0">
                <a:solidFill>
                  <a:srgbClr val="1B212C"/>
                </a:solidFill>
                <a:latin typeface="Trebuchet MS"/>
                <a:cs typeface="Trebuchet MS"/>
              </a:rPr>
              <a:t> </a:t>
            </a:r>
            <a:r>
              <a:rPr b="1" spc="50" dirty="0">
                <a:solidFill>
                  <a:srgbClr val="1B212C"/>
                </a:solidFill>
                <a:latin typeface="Trebuchet MS"/>
                <a:cs typeface="Trebuchet MS"/>
              </a:rPr>
              <a:t>pemrograman</a:t>
            </a:r>
            <a:endParaRPr dirty="0">
              <a:latin typeface="Trebuchet MS"/>
              <a:cs typeface="Trebuchet MS"/>
            </a:endParaRPr>
          </a:p>
          <a:p>
            <a:pPr marL="12700" marR="83820">
              <a:lnSpc>
                <a:spcPct val="150000"/>
              </a:lnSpc>
              <a:spcBef>
                <a:spcPts val="125"/>
              </a:spcBef>
            </a:pPr>
            <a:r>
              <a:rPr spc="60" dirty="0">
                <a:solidFill>
                  <a:srgbClr val="1B212C"/>
                </a:solidFill>
                <a:latin typeface="Trebuchet MS"/>
                <a:cs typeface="Trebuchet MS"/>
              </a:rPr>
              <a:t>Dengan</a:t>
            </a:r>
            <a:r>
              <a:rPr spc="100" dirty="0">
                <a:solidFill>
                  <a:srgbClr val="1B212C"/>
                </a:solidFill>
                <a:latin typeface="Trebuchet MS"/>
                <a:cs typeface="Trebuchet MS"/>
              </a:rPr>
              <a:t> </a:t>
            </a:r>
            <a:r>
              <a:rPr spc="45" dirty="0">
                <a:solidFill>
                  <a:srgbClr val="1B212C"/>
                </a:solidFill>
                <a:latin typeface="Trebuchet MS"/>
                <a:cs typeface="Trebuchet MS"/>
              </a:rPr>
              <a:t>perkembangan</a:t>
            </a:r>
            <a:r>
              <a:rPr spc="105" dirty="0">
                <a:solidFill>
                  <a:srgbClr val="1B212C"/>
                </a:solidFill>
                <a:latin typeface="Trebuchet MS"/>
                <a:cs typeface="Trebuchet MS"/>
              </a:rPr>
              <a:t> </a:t>
            </a:r>
            <a:r>
              <a:rPr spc="-10" dirty="0">
                <a:solidFill>
                  <a:srgbClr val="1B212C"/>
                </a:solidFill>
                <a:latin typeface="Trebuchet MS"/>
                <a:cs typeface="Trebuchet MS"/>
              </a:rPr>
              <a:t>komputer,</a:t>
            </a:r>
            <a:r>
              <a:rPr spc="105" dirty="0">
                <a:solidFill>
                  <a:srgbClr val="1B212C"/>
                </a:solidFill>
                <a:latin typeface="Trebuchet MS"/>
                <a:cs typeface="Trebuchet MS"/>
              </a:rPr>
              <a:t> </a:t>
            </a:r>
            <a:r>
              <a:rPr spc="60" dirty="0">
                <a:solidFill>
                  <a:srgbClr val="1B212C"/>
                </a:solidFill>
                <a:latin typeface="Trebuchet MS"/>
                <a:cs typeface="Trebuchet MS"/>
              </a:rPr>
              <a:t>bahasa</a:t>
            </a:r>
            <a:r>
              <a:rPr spc="105" dirty="0">
                <a:solidFill>
                  <a:srgbClr val="1B212C"/>
                </a:solidFill>
                <a:latin typeface="Trebuchet MS"/>
                <a:cs typeface="Trebuchet MS"/>
              </a:rPr>
              <a:t> </a:t>
            </a:r>
            <a:r>
              <a:rPr dirty="0">
                <a:solidFill>
                  <a:srgbClr val="1B212C"/>
                </a:solidFill>
                <a:latin typeface="Trebuchet MS"/>
                <a:cs typeface="Trebuchet MS"/>
              </a:rPr>
              <a:t>pemrograman</a:t>
            </a:r>
            <a:r>
              <a:rPr spc="105" dirty="0">
                <a:solidFill>
                  <a:srgbClr val="1B212C"/>
                </a:solidFill>
                <a:latin typeface="Trebuchet MS"/>
                <a:cs typeface="Trebuchet MS"/>
              </a:rPr>
              <a:t> </a:t>
            </a:r>
            <a:r>
              <a:rPr dirty="0">
                <a:solidFill>
                  <a:srgbClr val="1B212C"/>
                </a:solidFill>
                <a:latin typeface="Trebuchet MS"/>
                <a:cs typeface="Trebuchet MS"/>
              </a:rPr>
              <a:t>mulai</a:t>
            </a:r>
            <a:r>
              <a:rPr spc="105" dirty="0">
                <a:solidFill>
                  <a:srgbClr val="1B212C"/>
                </a:solidFill>
                <a:latin typeface="Trebuchet MS"/>
                <a:cs typeface="Trebuchet MS"/>
              </a:rPr>
              <a:t> </a:t>
            </a:r>
            <a:r>
              <a:rPr dirty="0">
                <a:solidFill>
                  <a:srgbClr val="1B212C"/>
                </a:solidFill>
                <a:latin typeface="Trebuchet MS"/>
                <a:cs typeface="Trebuchet MS"/>
              </a:rPr>
              <a:t>berkembang</a:t>
            </a:r>
            <a:r>
              <a:rPr spc="105" dirty="0">
                <a:solidFill>
                  <a:srgbClr val="1B212C"/>
                </a:solidFill>
                <a:latin typeface="Trebuchet MS"/>
                <a:cs typeface="Trebuchet MS"/>
              </a:rPr>
              <a:t> </a:t>
            </a:r>
            <a:r>
              <a:rPr spc="-10" dirty="0">
                <a:solidFill>
                  <a:srgbClr val="1B212C"/>
                </a:solidFill>
                <a:latin typeface="Trebuchet MS"/>
                <a:cs typeface="Trebuchet MS"/>
              </a:rPr>
              <a:t>pesat, </a:t>
            </a:r>
            <a:r>
              <a:rPr dirty="0">
                <a:solidFill>
                  <a:srgbClr val="1B212C"/>
                </a:solidFill>
                <a:latin typeface="Trebuchet MS"/>
                <a:cs typeface="Trebuchet MS"/>
              </a:rPr>
              <a:t>dari</a:t>
            </a:r>
            <a:r>
              <a:rPr spc="10" dirty="0">
                <a:solidFill>
                  <a:srgbClr val="1B212C"/>
                </a:solidFill>
                <a:latin typeface="Trebuchet MS"/>
                <a:cs typeface="Trebuchet MS"/>
              </a:rPr>
              <a:t> </a:t>
            </a:r>
            <a:r>
              <a:rPr spc="65" dirty="0">
                <a:solidFill>
                  <a:srgbClr val="1B212C"/>
                </a:solidFill>
                <a:latin typeface="Trebuchet MS"/>
                <a:cs typeface="Trebuchet MS"/>
              </a:rPr>
              <a:t>bahasa</a:t>
            </a:r>
            <a:r>
              <a:rPr spc="10" dirty="0">
                <a:solidFill>
                  <a:srgbClr val="1B212C"/>
                </a:solidFill>
                <a:latin typeface="Trebuchet MS"/>
                <a:cs typeface="Trebuchet MS"/>
              </a:rPr>
              <a:t> </a:t>
            </a:r>
            <a:r>
              <a:rPr spc="50" dirty="0">
                <a:solidFill>
                  <a:srgbClr val="1B212C"/>
                </a:solidFill>
                <a:latin typeface="Trebuchet MS"/>
                <a:cs typeface="Trebuchet MS"/>
              </a:rPr>
              <a:t>mesin</a:t>
            </a:r>
            <a:r>
              <a:rPr spc="10" dirty="0">
                <a:solidFill>
                  <a:srgbClr val="1B212C"/>
                </a:solidFill>
                <a:latin typeface="Trebuchet MS"/>
                <a:cs typeface="Trebuchet MS"/>
              </a:rPr>
              <a:t> </a:t>
            </a:r>
            <a:r>
              <a:rPr dirty="0">
                <a:solidFill>
                  <a:srgbClr val="1B212C"/>
                </a:solidFill>
                <a:latin typeface="Trebuchet MS"/>
                <a:cs typeface="Trebuchet MS"/>
              </a:rPr>
              <a:t>ke</a:t>
            </a:r>
            <a:r>
              <a:rPr spc="15" dirty="0">
                <a:solidFill>
                  <a:srgbClr val="1B212C"/>
                </a:solidFill>
                <a:latin typeface="Trebuchet MS"/>
                <a:cs typeface="Trebuchet MS"/>
              </a:rPr>
              <a:t> </a:t>
            </a:r>
            <a:r>
              <a:rPr spc="65" dirty="0">
                <a:solidFill>
                  <a:srgbClr val="1B212C"/>
                </a:solidFill>
                <a:latin typeface="Trebuchet MS"/>
                <a:cs typeface="Trebuchet MS"/>
              </a:rPr>
              <a:t>bahasa</a:t>
            </a:r>
            <a:r>
              <a:rPr spc="10" dirty="0">
                <a:solidFill>
                  <a:srgbClr val="1B212C"/>
                </a:solidFill>
                <a:latin typeface="Trebuchet MS"/>
                <a:cs typeface="Trebuchet MS"/>
              </a:rPr>
              <a:t> </a:t>
            </a:r>
            <a:r>
              <a:rPr dirty="0">
                <a:solidFill>
                  <a:srgbClr val="1B212C"/>
                </a:solidFill>
                <a:latin typeface="Trebuchet MS"/>
                <a:cs typeface="Trebuchet MS"/>
              </a:rPr>
              <a:t>tingkat</a:t>
            </a:r>
            <a:r>
              <a:rPr spc="10" dirty="0">
                <a:solidFill>
                  <a:srgbClr val="1B212C"/>
                </a:solidFill>
                <a:latin typeface="Trebuchet MS"/>
                <a:cs typeface="Trebuchet MS"/>
              </a:rPr>
              <a:t> </a:t>
            </a:r>
            <a:r>
              <a:rPr dirty="0">
                <a:solidFill>
                  <a:srgbClr val="1B212C"/>
                </a:solidFill>
                <a:latin typeface="Trebuchet MS"/>
                <a:cs typeface="Trebuchet MS"/>
              </a:rPr>
              <a:t>tinggi</a:t>
            </a:r>
            <a:r>
              <a:rPr spc="15" dirty="0">
                <a:solidFill>
                  <a:srgbClr val="1B212C"/>
                </a:solidFill>
                <a:latin typeface="Trebuchet MS"/>
                <a:cs typeface="Trebuchet MS"/>
              </a:rPr>
              <a:t> </a:t>
            </a:r>
            <a:r>
              <a:rPr dirty="0">
                <a:solidFill>
                  <a:srgbClr val="1B212C"/>
                </a:solidFill>
                <a:latin typeface="Trebuchet MS"/>
                <a:cs typeface="Trebuchet MS"/>
              </a:rPr>
              <a:t>seperti</a:t>
            </a:r>
            <a:r>
              <a:rPr spc="10" dirty="0">
                <a:solidFill>
                  <a:srgbClr val="1B212C"/>
                </a:solidFill>
                <a:latin typeface="Trebuchet MS"/>
                <a:cs typeface="Trebuchet MS"/>
              </a:rPr>
              <a:t> </a:t>
            </a:r>
            <a:r>
              <a:rPr spc="45" dirty="0">
                <a:solidFill>
                  <a:srgbClr val="1B212C"/>
                </a:solidFill>
                <a:latin typeface="Trebuchet MS"/>
                <a:cs typeface="Trebuchet MS"/>
              </a:rPr>
              <a:t>FORTRAN</a:t>
            </a:r>
            <a:r>
              <a:rPr spc="10" dirty="0">
                <a:solidFill>
                  <a:srgbClr val="1B212C"/>
                </a:solidFill>
                <a:latin typeface="Trebuchet MS"/>
                <a:cs typeface="Trebuchet MS"/>
              </a:rPr>
              <a:t> </a:t>
            </a:r>
            <a:r>
              <a:rPr spc="55" dirty="0">
                <a:solidFill>
                  <a:srgbClr val="1B212C"/>
                </a:solidFill>
                <a:latin typeface="Trebuchet MS"/>
                <a:cs typeface="Trebuchet MS"/>
              </a:rPr>
              <a:t>dan</a:t>
            </a:r>
            <a:r>
              <a:rPr spc="15" dirty="0">
                <a:solidFill>
                  <a:srgbClr val="1B212C"/>
                </a:solidFill>
                <a:latin typeface="Trebuchet MS"/>
                <a:cs typeface="Trebuchet MS"/>
              </a:rPr>
              <a:t> </a:t>
            </a:r>
            <a:r>
              <a:rPr dirty="0">
                <a:solidFill>
                  <a:srgbClr val="1B212C"/>
                </a:solidFill>
                <a:latin typeface="Trebuchet MS"/>
                <a:cs typeface="Trebuchet MS"/>
              </a:rPr>
              <a:t>COBOL,</a:t>
            </a:r>
            <a:r>
              <a:rPr spc="10" dirty="0">
                <a:solidFill>
                  <a:srgbClr val="1B212C"/>
                </a:solidFill>
                <a:latin typeface="Trebuchet MS"/>
                <a:cs typeface="Trebuchet MS"/>
              </a:rPr>
              <a:t> </a:t>
            </a:r>
            <a:r>
              <a:rPr spc="-10" dirty="0">
                <a:solidFill>
                  <a:srgbClr val="1B212C"/>
                </a:solidFill>
                <a:latin typeface="Trebuchet MS"/>
                <a:cs typeface="Trebuchet MS"/>
              </a:rPr>
              <a:t>membuat </a:t>
            </a:r>
            <a:r>
              <a:rPr dirty="0">
                <a:solidFill>
                  <a:srgbClr val="1B212C"/>
                </a:solidFill>
                <a:latin typeface="Trebuchet MS"/>
                <a:cs typeface="Trebuchet MS"/>
              </a:rPr>
              <a:t>pemrograman</a:t>
            </a:r>
            <a:r>
              <a:rPr spc="75" dirty="0">
                <a:solidFill>
                  <a:srgbClr val="1B212C"/>
                </a:solidFill>
                <a:latin typeface="Trebuchet MS"/>
                <a:cs typeface="Trebuchet MS"/>
              </a:rPr>
              <a:t> </a:t>
            </a:r>
            <a:r>
              <a:rPr dirty="0">
                <a:solidFill>
                  <a:srgbClr val="1B212C"/>
                </a:solidFill>
                <a:latin typeface="Trebuchet MS"/>
                <a:cs typeface="Trebuchet MS"/>
              </a:rPr>
              <a:t>menjadi</a:t>
            </a:r>
            <a:r>
              <a:rPr spc="80" dirty="0">
                <a:solidFill>
                  <a:srgbClr val="1B212C"/>
                </a:solidFill>
                <a:latin typeface="Trebuchet MS"/>
                <a:cs typeface="Trebuchet MS"/>
              </a:rPr>
              <a:t> </a:t>
            </a:r>
            <a:r>
              <a:rPr dirty="0">
                <a:solidFill>
                  <a:srgbClr val="1B212C"/>
                </a:solidFill>
                <a:latin typeface="Trebuchet MS"/>
                <a:cs typeface="Trebuchet MS"/>
              </a:rPr>
              <a:t>lebih</a:t>
            </a:r>
            <a:r>
              <a:rPr spc="75" dirty="0">
                <a:solidFill>
                  <a:srgbClr val="1B212C"/>
                </a:solidFill>
                <a:latin typeface="Trebuchet MS"/>
                <a:cs typeface="Trebuchet MS"/>
              </a:rPr>
              <a:t> </a:t>
            </a:r>
            <a:r>
              <a:rPr spc="55" dirty="0">
                <a:solidFill>
                  <a:srgbClr val="1B212C"/>
                </a:solidFill>
                <a:latin typeface="Trebuchet MS"/>
                <a:cs typeface="Trebuchet MS"/>
              </a:rPr>
              <a:t>mudah</a:t>
            </a:r>
            <a:r>
              <a:rPr spc="80" dirty="0">
                <a:solidFill>
                  <a:srgbClr val="1B212C"/>
                </a:solidFill>
                <a:latin typeface="Trebuchet MS"/>
                <a:cs typeface="Trebuchet MS"/>
              </a:rPr>
              <a:t> </a:t>
            </a:r>
            <a:r>
              <a:rPr spc="55" dirty="0">
                <a:solidFill>
                  <a:srgbClr val="1B212C"/>
                </a:solidFill>
                <a:latin typeface="Trebuchet MS"/>
                <a:cs typeface="Trebuchet MS"/>
              </a:rPr>
              <a:t>dan</a:t>
            </a:r>
            <a:r>
              <a:rPr spc="75" dirty="0">
                <a:solidFill>
                  <a:srgbClr val="1B212C"/>
                </a:solidFill>
                <a:latin typeface="Trebuchet MS"/>
                <a:cs typeface="Trebuchet MS"/>
              </a:rPr>
              <a:t> </a:t>
            </a:r>
            <a:r>
              <a:rPr spc="-10" dirty="0">
                <a:solidFill>
                  <a:srgbClr val="1B212C"/>
                </a:solidFill>
                <a:latin typeface="Trebuchet MS"/>
                <a:cs typeface="Trebuchet MS"/>
              </a:rPr>
              <a:t>efisien.</a:t>
            </a:r>
            <a:endParaRPr dirty="0">
              <a:latin typeface="Trebuchet MS"/>
              <a:cs typeface="Trebuchet MS"/>
            </a:endParaRPr>
          </a:p>
        </p:txBody>
      </p:sp>
      <p:pic>
        <p:nvPicPr>
          <p:cNvPr id="9" name="object 9">
            <a:hlinkClick r:id="rId4"/>
          </p:cNvPr>
          <p:cNvPicPr/>
          <p:nvPr/>
        </p:nvPicPr>
        <p:blipFill>
          <a:blip r:embed="rId5" cstate="print"/>
          <a:stretch>
            <a:fillRect/>
          </a:stretch>
        </p:blipFill>
        <p:spPr>
          <a:xfrm>
            <a:off x="10669715" y="6503670"/>
            <a:ext cx="1400174" cy="2857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1905" y="5924811"/>
            <a:ext cx="4540250" cy="933450"/>
          </a:xfrm>
          <a:custGeom>
            <a:avLst/>
            <a:gdLst/>
            <a:ahLst/>
            <a:cxnLst/>
            <a:rect l="l" t="t" r="r" b="b"/>
            <a:pathLst>
              <a:path w="4540250" h="933450">
                <a:moveTo>
                  <a:pt x="4540095" y="933191"/>
                </a:moveTo>
                <a:lnTo>
                  <a:pt x="0" y="933191"/>
                </a:lnTo>
                <a:lnTo>
                  <a:pt x="215035" y="751782"/>
                </a:lnTo>
                <a:lnTo>
                  <a:pt x="274061" y="724365"/>
                </a:lnTo>
                <a:lnTo>
                  <a:pt x="330123" y="701007"/>
                </a:lnTo>
                <a:lnTo>
                  <a:pt x="383341" y="681413"/>
                </a:lnTo>
                <a:lnTo>
                  <a:pt x="433837" y="665290"/>
                </a:lnTo>
                <a:lnTo>
                  <a:pt x="481732" y="652342"/>
                </a:lnTo>
                <a:lnTo>
                  <a:pt x="527147" y="642276"/>
                </a:lnTo>
                <a:lnTo>
                  <a:pt x="570204" y="634797"/>
                </a:lnTo>
                <a:lnTo>
                  <a:pt x="611025" y="629610"/>
                </a:lnTo>
                <a:lnTo>
                  <a:pt x="649729" y="626422"/>
                </a:lnTo>
                <a:lnTo>
                  <a:pt x="721278" y="624864"/>
                </a:lnTo>
                <a:lnTo>
                  <a:pt x="754364" y="625905"/>
                </a:lnTo>
                <a:lnTo>
                  <a:pt x="785820" y="627766"/>
                </a:lnTo>
                <a:lnTo>
                  <a:pt x="815768" y="630154"/>
                </a:lnTo>
                <a:lnTo>
                  <a:pt x="844327" y="632774"/>
                </a:lnTo>
                <a:lnTo>
                  <a:pt x="871621" y="635332"/>
                </a:lnTo>
                <a:lnTo>
                  <a:pt x="897770" y="637532"/>
                </a:lnTo>
                <a:lnTo>
                  <a:pt x="922896" y="639082"/>
                </a:lnTo>
                <a:lnTo>
                  <a:pt x="947119" y="639687"/>
                </a:lnTo>
                <a:lnTo>
                  <a:pt x="970562" y="639051"/>
                </a:lnTo>
                <a:lnTo>
                  <a:pt x="1015590" y="632883"/>
                </a:lnTo>
                <a:lnTo>
                  <a:pt x="1058951" y="618224"/>
                </a:lnTo>
                <a:lnTo>
                  <a:pt x="1101617" y="592717"/>
                </a:lnTo>
                <a:lnTo>
                  <a:pt x="1144556" y="554008"/>
                </a:lnTo>
                <a:lnTo>
                  <a:pt x="1188741" y="499742"/>
                </a:lnTo>
                <a:lnTo>
                  <a:pt x="1211604" y="466040"/>
                </a:lnTo>
                <a:lnTo>
                  <a:pt x="1244753" y="422028"/>
                </a:lnTo>
                <a:lnTo>
                  <a:pt x="1278039" y="381904"/>
                </a:lnTo>
                <a:lnTo>
                  <a:pt x="1311458" y="345535"/>
                </a:lnTo>
                <a:lnTo>
                  <a:pt x="1345004" y="312789"/>
                </a:lnTo>
                <a:lnTo>
                  <a:pt x="1378674" y="283534"/>
                </a:lnTo>
                <a:lnTo>
                  <a:pt x="1412462" y="257640"/>
                </a:lnTo>
                <a:lnTo>
                  <a:pt x="1446365" y="234973"/>
                </a:lnTo>
                <a:lnTo>
                  <a:pt x="1480378" y="215404"/>
                </a:lnTo>
                <a:lnTo>
                  <a:pt x="1548714" y="185026"/>
                </a:lnTo>
                <a:lnTo>
                  <a:pt x="1617436" y="165454"/>
                </a:lnTo>
                <a:lnTo>
                  <a:pt x="1686507" y="155634"/>
                </a:lnTo>
                <a:lnTo>
                  <a:pt x="1721163" y="154051"/>
                </a:lnTo>
                <a:lnTo>
                  <a:pt x="1755891" y="154511"/>
                </a:lnTo>
                <a:lnTo>
                  <a:pt x="1825552" y="161032"/>
                </a:lnTo>
                <a:lnTo>
                  <a:pt x="1895454" y="174143"/>
                </a:lnTo>
                <a:lnTo>
                  <a:pt x="1965561" y="192790"/>
                </a:lnTo>
                <a:lnTo>
                  <a:pt x="2035837" y="215919"/>
                </a:lnTo>
                <a:lnTo>
                  <a:pt x="2106245" y="242477"/>
                </a:lnTo>
                <a:lnTo>
                  <a:pt x="2176750" y="271411"/>
                </a:lnTo>
                <a:lnTo>
                  <a:pt x="2212027" y="286438"/>
                </a:lnTo>
                <a:lnTo>
                  <a:pt x="2247316" y="301665"/>
                </a:lnTo>
                <a:lnTo>
                  <a:pt x="2282610" y="316958"/>
                </a:lnTo>
                <a:lnTo>
                  <a:pt x="2317906" y="332186"/>
                </a:lnTo>
                <a:lnTo>
                  <a:pt x="2353198" y="347218"/>
                </a:lnTo>
                <a:lnTo>
                  <a:pt x="2388484" y="361921"/>
                </a:lnTo>
                <a:lnTo>
                  <a:pt x="2459015" y="389816"/>
                </a:lnTo>
                <a:lnTo>
                  <a:pt x="2529462" y="414817"/>
                </a:lnTo>
                <a:lnTo>
                  <a:pt x="2599789" y="435869"/>
                </a:lnTo>
                <a:lnTo>
                  <a:pt x="2669961" y="451921"/>
                </a:lnTo>
                <a:lnTo>
                  <a:pt x="2739940" y="461916"/>
                </a:lnTo>
                <a:lnTo>
                  <a:pt x="2809692" y="464803"/>
                </a:lnTo>
                <a:lnTo>
                  <a:pt x="2844471" y="463251"/>
                </a:lnTo>
                <a:lnTo>
                  <a:pt x="2928122" y="452287"/>
                </a:lnTo>
                <a:lnTo>
                  <a:pt x="2977054" y="444298"/>
                </a:lnTo>
                <a:lnTo>
                  <a:pt x="3025975" y="435595"/>
                </a:lnTo>
                <a:lnTo>
                  <a:pt x="3074886" y="426211"/>
                </a:lnTo>
                <a:lnTo>
                  <a:pt x="3123788" y="416182"/>
                </a:lnTo>
                <a:lnTo>
                  <a:pt x="3172681" y="405542"/>
                </a:lnTo>
                <a:lnTo>
                  <a:pt x="3221565" y="394326"/>
                </a:lnTo>
                <a:lnTo>
                  <a:pt x="3270441" y="382569"/>
                </a:lnTo>
                <a:lnTo>
                  <a:pt x="3319310" y="370304"/>
                </a:lnTo>
                <a:lnTo>
                  <a:pt x="3368172" y="357566"/>
                </a:lnTo>
                <a:lnTo>
                  <a:pt x="3417027" y="344391"/>
                </a:lnTo>
                <a:lnTo>
                  <a:pt x="3465877" y="330812"/>
                </a:lnTo>
                <a:lnTo>
                  <a:pt x="3514721" y="316864"/>
                </a:lnTo>
                <a:lnTo>
                  <a:pt x="3563560" y="302582"/>
                </a:lnTo>
                <a:lnTo>
                  <a:pt x="3612395" y="288000"/>
                </a:lnTo>
                <a:lnTo>
                  <a:pt x="3661226" y="273154"/>
                </a:lnTo>
                <a:lnTo>
                  <a:pt x="3710053" y="258076"/>
                </a:lnTo>
                <a:lnTo>
                  <a:pt x="3758878" y="242803"/>
                </a:lnTo>
                <a:lnTo>
                  <a:pt x="3807700" y="227369"/>
                </a:lnTo>
                <a:lnTo>
                  <a:pt x="3856521" y="211807"/>
                </a:lnTo>
                <a:lnTo>
                  <a:pt x="3905340" y="196154"/>
                </a:lnTo>
                <a:lnTo>
                  <a:pt x="3954158" y="180442"/>
                </a:lnTo>
                <a:lnTo>
                  <a:pt x="4002976" y="164708"/>
                </a:lnTo>
                <a:lnTo>
                  <a:pt x="4051794" y="148986"/>
                </a:lnTo>
                <a:lnTo>
                  <a:pt x="4100612" y="133309"/>
                </a:lnTo>
                <a:lnTo>
                  <a:pt x="4149432" y="117713"/>
                </a:lnTo>
                <a:lnTo>
                  <a:pt x="4198254" y="102232"/>
                </a:lnTo>
                <a:lnTo>
                  <a:pt x="4247078" y="86902"/>
                </a:lnTo>
                <a:lnTo>
                  <a:pt x="4295904" y="71755"/>
                </a:lnTo>
                <a:lnTo>
                  <a:pt x="4344734" y="56828"/>
                </a:lnTo>
                <a:lnTo>
                  <a:pt x="4393567" y="42154"/>
                </a:lnTo>
                <a:lnTo>
                  <a:pt x="4442405" y="27768"/>
                </a:lnTo>
                <a:lnTo>
                  <a:pt x="4491248" y="13705"/>
                </a:lnTo>
                <a:lnTo>
                  <a:pt x="4540095" y="0"/>
                </a:lnTo>
                <a:lnTo>
                  <a:pt x="4540095" y="933191"/>
                </a:lnTo>
                <a:close/>
              </a:path>
            </a:pathLst>
          </a:custGeom>
          <a:solidFill>
            <a:srgbClr val="B6C3B5"/>
          </a:solidFill>
        </p:spPr>
        <p:txBody>
          <a:bodyPr wrap="square" lIns="0" tIns="0" rIns="0" bIns="0" rtlCol="0"/>
          <a:lstStyle/>
          <a:p>
            <a:endParaRPr/>
          </a:p>
        </p:txBody>
      </p:sp>
      <p:sp>
        <p:nvSpPr>
          <p:cNvPr id="3" name="object 3"/>
          <p:cNvSpPr/>
          <p:nvPr/>
        </p:nvSpPr>
        <p:spPr>
          <a:xfrm>
            <a:off x="1" y="0"/>
            <a:ext cx="1916430" cy="3041650"/>
          </a:xfrm>
          <a:custGeom>
            <a:avLst/>
            <a:gdLst/>
            <a:ahLst/>
            <a:cxnLst/>
            <a:rect l="l" t="t" r="r" b="b"/>
            <a:pathLst>
              <a:path w="1916430" h="3041650">
                <a:moveTo>
                  <a:pt x="0" y="3041297"/>
                </a:moveTo>
                <a:lnTo>
                  <a:pt x="0" y="0"/>
                </a:lnTo>
                <a:lnTo>
                  <a:pt x="1916372" y="0"/>
                </a:lnTo>
                <a:lnTo>
                  <a:pt x="1887437" y="25906"/>
                </a:lnTo>
                <a:lnTo>
                  <a:pt x="1852259" y="51268"/>
                </a:lnTo>
                <a:lnTo>
                  <a:pt x="1813147" y="76402"/>
                </a:lnTo>
                <a:lnTo>
                  <a:pt x="1770444" y="101080"/>
                </a:lnTo>
                <a:lnTo>
                  <a:pt x="1724490" y="125074"/>
                </a:lnTo>
                <a:lnTo>
                  <a:pt x="1675628" y="148155"/>
                </a:lnTo>
                <a:lnTo>
                  <a:pt x="1624201" y="170096"/>
                </a:lnTo>
                <a:lnTo>
                  <a:pt x="1570550" y="190669"/>
                </a:lnTo>
                <a:lnTo>
                  <a:pt x="1515018" y="209646"/>
                </a:lnTo>
                <a:lnTo>
                  <a:pt x="1457946" y="226797"/>
                </a:lnTo>
                <a:lnTo>
                  <a:pt x="1412196" y="237742"/>
                </a:lnTo>
                <a:lnTo>
                  <a:pt x="1362199" y="246617"/>
                </a:lnTo>
                <a:lnTo>
                  <a:pt x="1308956" y="253857"/>
                </a:lnTo>
                <a:lnTo>
                  <a:pt x="1253464" y="259895"/>
                </a:lnTo>
                <a:lnTo>
                  <a:pt x="1196721" y="265162"/>
                </a:lnTo>
                <a:lnTo>
                  <a:pt x="1139725" y="270093"/>
                </a:lnTo>
                <a:lnTo>
                  <a:pt x="1083475" y="275120"/>
                </a:lnTo>
                <a:lnTo>
                  <a:pt x="1028969" y="280677"/>
                </a:lnTo>
                <a:lnTo>
                  <a:pt x="977205" y="287195"/>
                </a:lnTo>
                <a:lnTo>
                  <a:pt x="929181" y="295109"/>
                </a:lnTo>
                <a:lnTo>
                  <a:pt x="885895" y="304850"/>
                </a:lnTo>
                <a:lnTo>
                  <a:pt x="848346" y="316852"/>
                </a:lnTo>
                <a:lnTo>
                  <a:pt x="793615" y="340240"/>
                </a:lnTo>
                <a:lnTo>
                  <a:pt x="747103" y="365404"/>
                </a:lnTo>
                <a:lnTo>
                  <a:pt x="708690" y="393133"/>
                </a:lnTo>
                <a:lnTo>
                  <a:pt x="678254" y="424215"/>
                </a:lnTo>
                <a:lnTo>
                  <a:pt x="655675" y="459437"/>
                </a:lnTo>
                <a:lnTo>
                  <a:pt x="640831" y="499587"/>
                </a:lnTo>
                <a:lnTo>
                  <a:pt x="633600" y="545452"/>
                </a:lnTo>
                <a:lnTo>
                  <a:pt x="633891" y="580106"/>
                </a:lnTo>
                <a:lnTo>
                  <a:pt x="649145" y="653154"/>
                </a:lnTo>
                <a:lnTo>
                  <a:pt x="663028" y="692588"/>
                </a:lnTo>
                <a:lnTo>
                  <a:pt x="680360" y="734653"/>
                </a:lnTo>
                <a:lnTo>
                  <a:pt x="700601" y="779871"/>
                </a:lnTo>
                <a:lnTo>
                  <a:pt x="723212" y="828760"/>
                </a:lnTo>
                <a:lnTo>
                  <a:pt x="747652" y="881841"/>
                </a:lnTo>
                <a:lnTo>
                  <a:pt x="773379" y="939632"/>
                </a:lnTo>
                <a:lnTo>
                  <a:pt x="799855" y="1002652"/>
                </a:lnTo>
                <a:lnTo>
                  <a:pt x="820998" y="1056096"/>
                </a:lnTo>
                <a:lnTo>
                  <a:pt x="839783" y="1107027"/>
                </a:lnTo>
                <a:lnTo>
                  <a:pt x="855923" y="1155864"/>
                </a:lnTo>
                <a:lnTo>
                  <a:pt x="869128" y="1203030"/>
                </a:lnTo>
                <a:lnTo>
                  <a:pt x="879110" y="1248946"/>
                </a:lnTo>
                <a:lnTo>
                  <a:pt x="885580" y="1294031"/>
                </a:lnTo>
                <a:lnTo>
                  <a:pt x="888250" y="1338707"/>
                </a:lnTo>
                <a:lnTo>
                  <a:pt x="886831" y="1383396"/>
                </a:lnTo>
                <a:lnTo>
                  <a:pt x="881034" y="1428517"/>
                </a:lnTo>
                <a:lnTo>
                  <a:pt x="870571" y="1474493"/>
                </a:lnTo>
                <a:lnTo>
                  <a:pt x="855153" y="1521743"/>
                </a:lnTo>
                <a:lnTo>
                  <a:pt x="834491" y="1570688"/>
                </a:lnTo>
                <a:lnTo>
                  <a:pt x="815296" y="1605094"/>
                </a:lnTo>
                <a:lnTo>
                  <a:pt x="791116" y="1637991"/>
                </a:lnTo>
                <a:lnTo>
                  <a:pt x="762553" y="1669648"/>
                </a:lnTo>
                <a:lnTo>
                  <a:pt x="730206" y="1700331"/>
                </a:lnTo>
                <a:lnTo>
                  <a:pt x="694677" y="1730306"/>
                </a:lnTo>
                <a:lnTo>
                  <a:pt x="656567" y="1759840"/>
                </a:lnTo>
                <a:lnTo>
                  <a:pt x="616475" y="1789198"/>
                </a:lnTo>
                <a:lnTo>
                  <a:pt x="575003" y="1818649"/>
                </a:lnTo>
                <a:lnTo>
                  <a:pt x="532751" y="1848457"/>
                </a:lnTo>
                <a:lnTo>
                  <a:pt x="490321" y="1878891"/>
                </a:lnTo>
                <a:lnTo>
                  <a:pt x="448312" y="1910215"/>
                </a:lnTo>
                <a:lnTo>
                  <a:pt x="407325" y="1942697"/>
                </a:lnTo>
                <a:lnTo>
                  <a:pt x="367961" y="1976603"/>
                </a:lnTo>
                <a:lnTo>
                  <a:pt x="330820" y="2012199"/>
                </a:lnTo>
                <a:lnTo>
                  <a:pt x="296504" y="2049753"/>
                </a:lnTo>
                <a:lnTo>
                  <a:pt x="265612" y="2089530"/>
                </a:lnTo>
                <a:lnTo>
                  <a:pt x="238746" y="2131797"/>
                </a:lnTo>
                <a:lnTo>
                  <a:pt x="218200" y="2171270"/>
                </a:lnTo>
                <a:lnTo>
                  <a:pt x="199583" y="2213202"/>
                </a:lnTo>
                <a:lnTo>
                  <a:pt x="182714" y="2257318"/>
                </a:lnTo>
                <a:lnTo>
                  <a:pt x="167411" y="2303345"/>
                </a:lnTo>
                <a:lnTo>
                  <a:pt x="153493" y="2351006"/>
                </a:lnTo>
                <a:lnTo>
                  <a:pt x="140778" y="2400028"/>
                </a:lnTo>
                <a:lnTo>
                  <a:pt x="129086" y="2450134"/>
                </a:lnTo>
                <a:lnTo>
                  <a:pt x="118235" y="2501051"/>
                </a:lnTo>
                <a:lnTo>
                  <a:pt x="108043" y="2552504"/>
                </a:lnTo>
                <a:lnTo>
                  <a:pt x="98330" y="2604216"/>
                </a:lnTo>
                <a:lnTo>
                  <a:pt x="88913" y="2655915"/>
                </a:lnTo>
                <a:lnTo>
                  <a:pt x="79612" y="2707325"/>
                </a:lnTo>
                <a:lnTo>
                  <a:pt x="70246" y="2758170"/>
                </a:lnTo>
                <a:lnTo>
                  <a:pt x="60632" y="2808176"/>
                </a:lnTo>
                <a:lnTo>
                  <a:pt x="50589" y="2857069"/>
                </a:lnTo>
                <a:lnTo>
                  <a:pt x="39936" y="2904573"/>
                </a:lnTo>
                <a:lnTo>
                  <a:pt x="28492" y="2950413"/>
                </a:lnTo>
                <a:lnTo>
                  <a:pt x="0" y="3041297"/>
                </a:lnTo>
                <a:close/>
              </a:path>
            </a:pathLst>
          </a:custGeom>
          <a:solidFill>
            <a:srgbClr val="DEBBB4"/>
          </a:solidFill>
        </p:spPr>
        <p:txBody>
          <a:bodyPr wrap="square" lIns="0" tIns="0" rIns="0" bIns="0" rtlCol="0"/>
          <a:lstStyle/>
          <a:p>
            <a:endParaRPr/>
          </a:p>
        </p:txBody>
      </p:sp>
      <p:sp>
        <p:nvSpPr>
          <p:cNvPr id="4" name="object 4"/>
          <p:cNvSpPr txBox="1">
            <a:spLocks noGrp="1"/>
          </p:cNvSpPr>
          <p:nvPr>
            <p:ph type="title"/>
          </p:nvPr>
        </p:nvSpPr>
        <p:spPr>
          <a:xfrm>
            <a:off x="911225" y="564824"/>
            <a:ext cx="10369550" cy="574040"/>
          </a:xfrm>
          <a:prstGeom prst="rect">
            <a:avLst/>
          </a:prstGeom>
        </p:spPr>
        <p:txBody>
          <a:bodyPr vert="horz" wrap="square" lIns="0" tIns="12700" rIns="0" bIns="0" rtlCol="0">
            <a:spAutoFit/>
          </a:bodyPr>
          <a:lstStyle/>
          <a:p>
            <a:pPr marL="12700">
              <a:lnSpc>
                <a:spcPct val="100000"/>
              </a:lnSpc>
              <a:spcBef>
                <a:spcPts val="100"/>
              </a:spcBef>
            </a:pPr>
            <a:r>
              <a:rPr spc="95" dirty="0"/>
              <a:t>Generasi</a:t>
            </a:r>
            <a:r>
              <a:rPr spc="-95" dirty="0"/>
              <a:t> </a:t>
            </a:r>
            <a:r>
              <a:rPr dirty="0"/>
              <a:t>Keempat:</a:t>
            </a:r>
            <a:r>
              <a:rPr spc="-90" dirty="0"/>
              <a:t> </a:t>
            </a:r>
            <a:r>
              <a:rPr spc="175" dirty="0"/>
              <a:t>Mikroprosesor</a:t>
            </a:r>
          </a:p>
        </p:txBody>
      </p:sp>
      <p:sp>
        <p:nvSpPr>
          <p:cNvPr id="5" name="object 5"/>
          <p:cNvSpPr txBox="1"/>
          <p:nvPr/>
        </p:nvSpPr>
        <p:spPr>
          <a:xfrm>
            <a:off x="911225" y="1353855"/>
            <a:ext cx="10177145" cy="5277535"/>
          </a:xfrm>
          <a:prstGeom prst="rect">
            <a:avLst/>
          </a:prstGeom>
        </p:spPr>
        <p:txBody>
          <a:bodyPr vert="horz" wrap="square" lIns="0" tIns="138430" rIns="0" bIns="0" rtlCol="0">
            <a:spAutoFit/>
          </a:bodyPr>
          <a:lstStyle/>
          <a:p>
            <a:pPr marL="12700">
              <a:lnSpc>
                <a:spcPct val="100000"/>
              </a:lnSpc>
              <a:spcBef>
                <a:spcPts val="1090"/>
              </a:spcBef>
            </a:pPr>
            <a:r>
              <a:rPr b="1" dirty="0">
                <a:solidFill>
                  <a:srgbClr val="1B212C"/>
                </a:solidFill>
                <a:latin typeface="Trebuchet MS"/>
                <a:cs typeface="Trebuchet MS"/>
              </a:rPr>
              <a:t>Perkenalan</a:t>
            </a:r>
            <a:r>
              <a:rPr b="1" spc="35" dirty="0">
                <a:solidFill>
                  <a:srgbClr val="1B212C"/>
                </a:solidFill>
                <a:latin typeface="Trebuchet MS"/>
                <a:cs typeface="Trebuchet MS"/>
              </a:rPr>
              <a:t> </a:t>
            </a:r>
            <a:r>
              <a:rPr b="1" spc="55" dirty="0">
                <a:solidFill>
                  <a:srgbClr val="1B212C"/>
                </a:solidFill>
                <a:latin typeface="Trebuchet MS"/>
                <a:cs typeface="Trebuchet MS"/>
              </a:rPr>
              <a:t>mikroprosesor</a:t>
            </a:r>
            <a:r>
              <a:rPr b="1" spc="35" dirty="0">
                <a:solidFill>
                  <a:srgbClr val="1B212C"/>
                </a:solidFill>
                <a:latin typeface="Trebuchet MS"/>
                <a:cs typeface="Trebuchet MS"/>
              </a:rPr>
              <a:t> </a:t>
            </a:r>
            <a:r>
              <a:rPr b="1" spc="-10" dirty="0">
                <a:solidFill>
                  <a:srgbClr val="1B212C"/>
                </a:solidFill>
                <a:latin typeface="Trebuchet MS"/>
                <a:cs typeface="Trebuchet MS"/>
              </a:rPr>
              <a:t>(Intel</a:t>
            </a:r>
            <a:r>
              <a:rPr b="1" spc="35" dirty="0">
                <a:solidFill>
                  <a:srgbClr val="1B212C"/>
                </a:solidFill>
                <a:latin typeface="Trebuchet MS"/>
                <a:cs typeface="Trebuchet MS"/>
              </a:rPr>
              <a:t> </a:t>
            </a:r>
            <a:r>
              <a:rPr b="1" spc="-10" dirty="0">
                <a:solidFill>
                  <a:srgbClr val="1B212C"/>
                </a:solidFill>
                <a:latin typeface="Trebuchet MS"/>
                <a:cs typeface="Trebuchet MS"/>
              </a:rPr>
              <a:t>4004)</a:t>
            </a:r>
            <a:endParaRPr dirty="0">
              <a:latin typeface="Trebuchet MS"/>
              <a:cs typeface="Trebuchet MS"/>
            </a:endParaRPr>
          </a:p>
          <a:p>
            <a:pPr marL="12700" marR="5080">
              <a:lnSpc>
                <a:spcPct val="150000"/>
              </a:lnSpc>
              <a:spcBef>
                <a:spcPts val="125"/>
              </a:spcBef>
            </a:pPr>
            <a:r>
              <a:rPr spc="60" dirty="0">
                <a:solidFill>
                  <a:srgbClr val="1B212C"/>
                </a:solidFill>
                <a:latin typeface="Trebuchet MS"/>
                <a:cs typeface="Trebuchet MS"/>
              </a:rPr>
              <a:t>Mikroprosesor</a:t>
            </a:r>
            <a:r>
              <a:rPr spc="90" dirty="0">
                <a:solidFill>
                  <a:srgbClr val="1B212C"/>
                </a:solidFill>
                <a:latin typeface="Trebuchet MS"/>
                <a:cs typeface="Trebuchet MS"/>
              </a:rPr>
              <a:t> </a:t>
            </a:r>
            <a:r>
              <a:rPr dirty="0">
                <a:solidFill>
                  <a:srgbClr val="1B212C"/>
                </a:solidFill>
                <a:latin typeface="Trebuchet MS"/>
                <a:cs typeface="Trebuchet MS"/>
              </a:rPr>
              <a:t>pertama,</a:t>
            </a:r>
            <a:r>
              <a:rPr spc="90" dirty="0">
                <a:solidFill>
                  <a:srgbClr val="1B212C"/>
                </a:solidFill>
                <a:latin typeface="Trebuchet MS"/>
                <a:cs typeface="Trebuchet MS"/>
              </a:rPr>
              <a:t> </a:t>
            </a:r>
            <a:r>
              <a:rPr spc="-10" dirty="0">
                <a:solidFill>
                  <a:srgbClr val="1B212C"/>
                </a:solidFill>
                <a:latin typeface="Trebuchet MS"/>
                <a:cs typeface="Trebuchet MS"/>
              </a:rPr>
              <a:t>Intel</a:t>
            </a:r>
            <a:r>
              <a:rPr spc="90" dirty="0">
                <a:solidFill>
                  <a:srgbClr val="1B212C"/>
                </a:solidFill>
                <a:latin typeface="Trebuchet MS"/>
                <a:cs typeface="Trebuchet MS"/>
              </a:rPr>
              <a:t> </a:t>
            </a:r>
            <a:r>
              <a:rPr dirty="0">
                <a:solidFill>
                  <a:srgbClr val="1B212C"/>
                </a:solidFill>
                <a:latin typeface="Trebuchet MS"/>
                <a:cs typeface="Trebuchet MS"/>
              </a:rPr>
              <a:t>4004,</a:t>
            </a:r>
            <a:r>
              <a:rPr spc="90" dirty="0">
                <a:solidFill>
                  <a:srgbClr val="1B212C"/>
                </a:solidFill>
                <a:latin typeface="Trebuchet MS"/>
                <a:cs typeface="Trebuchet MS"/>
              </a:rPr>
              <a:t> </a:t>
            </a:r>
            <a:r>
              <a:rPr dirty="0">
                <a:solidFill>
                  <a:srgbClr val="1B212C"/>
                </a:solidFill>
                <a:latin typeface="Trebuchet MS"/>
                <a:cs typeface="Trebuchet MS"/>
              </a:rPr>
              <a:t>diluncurkan</a:t>
            </a:r>
            <a:r>
              <a:rPr spc="90" dirty="0">
                <a:solidFill>
                  <a:srgbClr val="1B212C"/>
                </a:solidFill>
                <a:latin typeface="Trebuchet MS"/>
                <a:cs typeface="Trebuchet MS"/>
              </a:rPr>
              <a:t> </a:t>
            </a:r>
            <a:r>
              <a:rPr spc="50" dirty="0">
                <a:solidFill>
                  <a:srgbClr val="1B212C"/>
                </a:solidFill>
                <a:latin typeface="Trebuchet MS"/>
                <a:cs typeface="Trebuchet MS"/>
              </a:rPr>
              <a:t>pada</a:t>
            </a:r>
            <a:r>
              <a:rPr spc="90" dirty="0">
                <a:solidFill>
                  <a:srgbClr val="1B212C"/>
                </a:solidFill>
                <a:latin typeface="Trebuchet MS"/>
                <a:cs typeface="Trebuchet MS"/>
              </a:rPr>
              <a:t> </a:t>
            </a:r>
            <a:r>
              <a:rPr dirty="0">
                <a:solidFill>
                  <a:srgbClr val="1B212C"/>
                </a:solidFill>
                <a:latin typeface="Trebuchet MS"/>
                <a:cs typeface="Trebuchet MS"/>
              </a:rPr>
              <a:t>tahun</a:t>
            </a:r>
            <a:r>
              <a:rPr spc="90" dirty="0">
                <a:solidFill>
                  <a:srgbClr val="1B212C"/>
                </a:solidFill>
                <a:latin typeface="Trebuchet MS"/>
                <a:cs typeface="Trebuchet MS"/>
              </a:rPr>
              <a:t> </a:t>
            </a:r>
            <a:r>
              <a:rPr spc="-120" dirty="0">
                <a:solidFill>
                  <a:srgbClr val="1B212C"/>
                </a:solidFill>
                <a:latin typeface="Trebuchet MS"/>
                <a:cs typeface="Trebuchet MS"/>
              </a:rPr>
              <a:t>1971</a:t>
            </a:r>
            <a:r>
              <a:rPr spc="90" dirty="0">
                <a:solidFill>
                  <a:srgbClr val="1B212C"/>
                </a:solidFill>
                <a:latin typeface="Trebuchet MS"/>
                <a:cs typeface="Trebuchet MS"/>
              </a:rPr>
              <a:t> </a:t>
            </a:r>
            <a:r>
              <a:rPr spc="55" dirty="0">
                <a:solidFill>
                  <a:srgbClr val="1B212C"/>
                </a:solidFill>
                <a:latin typeface="Trebuchet MS"/>
                <a:cs typeface="Trebuchet MS"/>
              </a:rPr>
              <a:t>dan</a:t>
            </a:r>
            <a:r>
              <a:rPr spc="90" dirty="0">
                <a:solidFill>
                  <a:srgbClr val="1B212C"/>
                </a:solidFill>
                <a:latin typeface="Trebuchet MS"/>
                <a:cs typeface="Trebuchet MS"/>
              </a:rPr>
              <a:t> </a:t>
            </a:r>
            <a:r>
              <a:rPr spc="60" dirty="0">
                <a:solidFill>
                  <a:srgbClr val="1B212C"/>
                </a:solidFill>
                <a:latin typeface="Trebuchet MS"/>
                <a:cs typeface="Trebuchet MS"/>
              </a:rPr>
              <a:t>mengubah</a:t>
            </a:r>
            <a:r>
              <a:rPr spc="95" dirty="0">
                <a:solidFill>
                  <a:srgbClr val="1B212C"/>
                </a:solidFill>
                <a:latin typeface="Trebuchet MS"/>
                <a:cs typeface="Trebuchet MS"/>
              </a:rPr>
              <a:t> </a:t>
            </a:r>
            <a:r>
              <a:rPr dirty="0">
                <a:solidFill>
                  <a:srgbClr val="1B212C"/>
                </a:solidFill>
                <a:latin typeface="Trebuchet MS"/>
                <a:cs typeface="Trebuchet MS"/>
              </a:rPr>
              <a:t>paradigma</a:t>
            </a:r>
            <a:r>
              <a:rPr spc="90" dirty="0">
                <a:solidFill>
                  <a:srgbClr val="1B212C"/>
                </a:solidFill>
                <a:latin typeface="Trebuchet MS"/>
                <a:cs typeface="Trebuchet MS"/>
              </a:rPr>
              <a:t> </a:t>
            </a:r>
            <a:r>
              <a:rPr spc="-10" dirty="0">
                <a:solidFill>
                  <a:srgbClr val="1B212C"/>
                </a:solidFill>
                <a:latin typeface="Trebuchet MS"/>
                <a:cs typeface="Trebuchet MS"/>
              </a:rPr>
              <a:t>komputer.</a:t>
            </a:r>
            <a:r>
              <a:rPr spc="90" dirty="0">
                <a:solidFill>
                  <a:srgbClr val="1B212C"/>
                </a:solidFill>
                <a:latin typeface="Trebuchet MS"/>
                <a:cs typeface="Trebuchet MS"/>
              </a:rPr>
              <a:t> </a:t>
            </a:r>
            <a:r>
              <a:rPr dirty="0">
                <a:solidFill>
                  <a:srgbClr val="1B212C"/>
                </a:solidFill>
                <a:latin typeface="Trebuchet MS"/>
                <a:cs typeface="Trebuchet MS"/>
              </a:rPr>
              <a:t>Ini</a:t>
            </a:r>
            <a:r>
              <a:rPr spc="90" dirty="0">
                <a:solidFill>
                  <a:srgbClr val="1B212C"/>
                </a:solidFill>
                <a:latin typeface="Trebuchet MS"/>
                <a:cs typeface="Trebuchet MS"/>
              </a:rPr>
              <a:t> </a:t>
            </a:r>
            <a:r>
              <a:rPr dirty="0">
                <a:solidFill>
                  <a:srgbClr val="1B212C"/>
                </a:solidFill>
                <a:latin typeface="Trebuchet MS"/>
                <a:cs typeface="Trebuchet MS"/>
              </a:rPr>
              <a:t>memungkinkan</a:t>
            </a:r>
            <a:r>
              <a:rPr spc="90" dirty="0">
                <a:solidFill>
                  <a:srgbClr val="1B212C"/>
                </a:solidFill>
                <a:latin typeface="Trebuchet MS"/>
                <a:cs typeface="Trebuchet MS"/>
              </a:rPr>
              <a:t> </a:t>
            </a:r>
            <a:r>
              <a:rPr dirty="0">
                <a:solidFill>
                  <a:srgbClr val="1B212C"/>
                </a:solidFill>
                <a:latin typeface="Trebuchet MS"/>
                <a:cs typeface="Trebuchet MS"/>
              </a:rPr>
              <a:t>seluruh</a:t>
            </a:r>
            <a:r>
              <a:rPr spc="90" dirty="0">
                <a:solidFill>
                  <a:srgbClr val="1B212C"/>
                </a:solidFill>
                <a:latin typeface="Trebuchet MS"/>
                <a:cs typeface="Trebuchet MS"/>
              </a:rPr>
              <a:t> </a:t>
            </a:r>
            <a:r>
              <a:rPr dirty="0">
                <a:solidFill>
                  <a:srgbClr val="1B212C"/>
                </a:solidFill>
                <a:latin typeface="Trebuchet MS"/>
                <a:cs typeface="Trebuchet MS"/>
              </a:rPr>
              <a:t>komputer</a:t>
            </a:r>
            <a:r>
              <a:rPr spc="90" dirty="0">
                <a:solidFill>
                  <a:srgbClr val="1B212C"/>
                </a:solidFill>
                <a:latin typeface="Trebuchet MS"/>
                <a:cs typeface="Trebuchet MS"/>
              </a:rPr>
              <a:t> </a:t>
            </a:r>
            <a:r>
              <a:rPr spc="30" dirty="0">
                <a:solidFill>
                  <a:srgbClr val="1B212C"/>
                </a:solidFill>
                <a:latin typeface="Trebuchet MS"/>
                <a:cs typeface="Trebuchet MS"/>
              </a:rPr>
              <a:t>dan </a:t>
            </a:r>
            <a:r>
              <a:rPr spc="55" dirty="0">
                <a:solidFill>
                  <a:srgbClr val="1B212C"/>
                </a:solidFill>
                <a:latin typeface="Trebuchet MS"/>
                <a:cs typeface="Trebuchet MS"/>
              </a:rPr>
              <a:t>fungsinya</a:t>
            </a:r>
            <a:r>
              <a:rPr spc="70" dirty="0">
                <a:solidFill>
                  <a:srgbClr val="1B212C"/>
                </a:solidFill>
                <a:latin typeface="Trebuchet MS"/>
                <a:cs typeface="Trebuchet MS"/>
              </a:rPr>
              <a:t> </a:t>
            </a:r>
            <a:r>
              <a:rPr dirty="0">
                <a:solidFill>
                  <a:srgbClr val="1B212C"/>
                </a:solidFill>
                <a:latin typeface="Trebuchet MS"/>
                <a:cs typeface="Trebuchet MS"/>
              </a:rPr>
              <a:t>dapat</a:t>
            </a:r>
            <a:r>
              <a:rPr spc="75" dirty="0">
                <a:solidFill>
                  <a:srgbClr val="1B212C"/>
                </a:solidFill>
                <a:latin typeface="Trebuchet MS"/>
                <a:cs typeface="Trebuchet MS"/>
              </a:rPr>
              <a:t> </a:t>
            </a:r>
            <a:r>
              <a:rPr dirty="0">
                <a:solidFill>
                  <a:srgbClr val="1B212C"/>
                </a:solidFill>
                <a:latin typeface="Trebuchet MS"/>
                <a:cs typeface="Trebuchet MS"/>
              </a:rPr>
              <a:t>diintegrasikan</a:t>
            </a:r>
            <a:r>
              <a:rPr spc="75" dirty="0">
                <a:solidFill>
                  <a:srgbClr val="1B212C"/>
                </a:solidFill>
                <a:latin typeface="Trebuchet MS"/>
                <a:cs typeface="Trebuchet MS"/>
              </a:rPr>
              <a:t> </a:t>
            </a:r>
            <a:r>
              <a:rPr dirty="0">
                <a:solidFill>
                  <a:srgbClr val="1B212C"/>
                </a:solidFill>
                <a:latin typeface="Trebuchet MS"/>
                <a:cs typeface="Trebuchet MS"/>
              </a:rPr>
              <a:t>ke</a:t>
            </a:r>
            <a:r>
              <a:rPr spc="75" dirty="0">
                <a:solidFill>
                  <a:srgbClr val="1B212C"/>
                </a:solidFill>
                <a:latin typeface="Trebuchet MS"/>
                <a:cs typeface="Trebuchet MS"/>
              </a:rPr>
              <a:t> </a:t>
            </a:r>
            <a:r>
              <a:rPr dirty="0">
                <a:solidFill>
                  <a:srgbClr val="1B212C"/>
                </a:solidFill>
                <a:latin typeface="Trebuchet MS"/>
                <a:cs typeface="Trebuchet MS"/>
              </a:rPr>
              <a:t>dalam</a:t>
            </a:r>
            <a:r>
              <a:rPr spc="75" dirty="0">
                <a:solidFill>
                  <a:srgbClr val="1B212C"/>
                </a:solidFill>
                <a:latin typeface="Trebuchet MS"/>
                <a:cs typeface="Trebuchet MS"/>
              </a:rPr>
              <a:t> </a:t>
            </a:r>
            <a:r>
              <a:rPr spc="50" dirty="0">
                <a:solidFill>
                  <a:srgbClr val="1B212C"/>
                </a:solidFill>
                <a:latin typeface="Trebuchet MS"/>
                <a:cs typeface="Trebuchet MS"/>
              </a:rPr>
              <a:t>satu</a:t>
            </a:r>
            <a:r>
              <a:rPr spc="75" dirty="0">
                <a:solidFill>
                  <a:srgbClr val="1B212C"/>
                </a:solidFill>
                <a:latin typeface="Trebuchet MS"/>
                <a:cs typeface="Trebuchet MS"/>
              </a:rPr>
              <a:t> </a:t>
            </a:r>
            <a:r>
              <a:rPr spc="-30" dirty="0">
                <a:solidFill>
                  <a:srgbClr val="1B212C"/>
                </a:solidFill>
                <a:latin typeface="Trebuchet MS"/>
                <a:cs typeface="Trebuchet MS"/>
              </a:rPr>
              <a:t>chip,</a:t>
            </a:r>
            <a:r>
              <a:rPr spc="75" dirty="0">
                <a:solidFill>
                  <a:srgbClr val="1B212C"/>
                </a:solidFill>
                <a:latin typeface="Trebuchet MS"/>
                <a:cs typeface="Trebuchet MS"/>
              </a:rPr>
              <a:t> </a:t>
            </a:r>
            <a:r>
              <a:rPr spc="80" dirty="0">
                <a:solidFill>
                  <a:srgbClr val="1B212C"/>
                </a:solidFill>
                <a:latin typeface="Trebuchet MS"/>
                <a:cs typeface="Trebuchet MS"/>
              </a:rPr>
              <a:t>yang</a:t>
            </a:r>
            <a:r>
              <a:rPr spc="75" dirty="0">
                <a:solidFill>
                  <a:srgbClr val="1B212C"/>
                </a:solidFill>
                <a:latin typeface="Trebuchet MS"/>
                <a:cs typeface="Trebuchet MS"/>
              </a:rPr>
              <a:t> </a:t>
            </a:r>
            <a:r>
              <a:rPr dirty="0">
                <a:solidFill>
                  <a:srgbClr val="1B212C"/>
                </a:solidFill>
                <a:latin typeface="Trebuchet MS"/>
                <a:cs typeface="Trebuchet MS"/>
              </a:rPr>
              <a:t>menjadi</a:t>
            </a:r>
            <a:r>
              <a:rPr spc="75" dirty="0">
                <a:solidFill>
                  <a:srgbClr val="1B212C"/>
                </a:solidFill>
                <a:latin typeface="Trebuchet MS"/>
                <a:cs typeface="Trebuchet MS"/>
              </a:rPr>
              <a:t> </a:t>
            </a:r>
            <a:r>
              <a:rPr spc="60" dirty="0">
                <a:solidFill>
                  <a:srgbClr val="1B212C"/>
                </a:solidFill>
                <a:latin typeface="Trebuchet MS"/>
                <a:cs typeface="Trebuchet MS"/>
              </a:rPr>
              <a:t>dasar</a:t>
            </a:r>
            <a:r>
              <a:rPr spc="75" dirty="0">
                <a:solidFill>
                  <a:srgbClr val="1B212C"/>
                </a:solidFill>
                <a:latin typeface="Trebuchet MS"/>
                <a:cs typeface="Trebuchet MS"/>
              </a:rPr>
              <a:t> </a:t>
            </a:r>
            <a:r>
              <a:rPr dirty="0">
                <a:solidFill>
                  <a:srgbClr val="1B212C"/>
                </a:solidFill>
                <a:latin typeface="Trebuchet MS"/>
                <a:cs typeface="Trebuchet MS"/>
              </a:rPr>
              <a:t>untuk</a:t>
            </a:r>
            <a:r>
              <a:rPr spc="75" dirty="0">
                <a:solidFill>
                  <a:srgbClr val="1B212C"/>
                </a:solidFill>
                <a:latin typeface="Trebuchet MS"/>
                <a:cs typeface="Trebuchet MS"/>
              </a:rPr>
              <a:t> </a:t>
            </a:r>
            <a:r>
              <a:rPr dirty="0">
                <a:solidFill>
                  <a:srgbClr val="1B212C"/>
                </a:solidFill>
                <a:latin typeface="Trebuchet MS"/>
                <a:cs typeface="Trebuchet MS"/>
              </a:rPr>
              <a:t>generasi</a:t>
            </a:r>
            <a:r>
              <a:rPr spc="75" dirty="0">
                <a:solidFill>
                  <a:srgbClr val="1B212C"/>
                </a:solidFill>
                <a:latin typeface="Trebuchet MS"/>
                <a:cs typeface="Trebuchet MS"/>
              </a:rPr>
              <a:t> </a:t>
            </a:r>
            <a:r>
              <a:rPr dirty="0">
                <a:solidFill>
                  <a:srgbClr val="1B212C"/>
                </a:solidFill>
                <a:latin typeface="Trebuchet MS"/>
                <a:cs typeface="Trebuchet MS"/>
              </a:rPr>
              <a:t>komputer</a:t>
            </a:r>
            <a:r>
              <a:rPr spc="75" dirty="0">
                <a:solidFill>
                  <a:srgbClr val="1B212C"/>
                </a:solidFill>
                <a:latin typeface="Trebuchet MS"/>
                <a:cs typeface="Trebuchet MS"/>
              </a:rPr>
              <a:t> </a:t>
            </a:r>
            <a:r>
              <a:rPr spc="-10" dirty="0">
                <a:solidFill>
                  <a:srgbClr val="1B212C"/>
                </a:solidFill>
                <a:latin typeface="Trebuchet MS"/>
                <a:cs typeface="Trebuchet MS"/>
              </a:rPr>
              <a:t>pribadi.</a:t>
            </a:r>
            <a:endParaRPr dirty="0">
              <a:latin typeface="Trebuchet MS"/>
              <a:cs typeface="Trebuchet MS"/>
            </a:endParaRPr>
          </a:p>
          <a:p>
            <a:pPr>
              <a:lnSpc>
                <a:spcPct val="100000"/>
              </a:lnSpc>
              <a:spcBef>
                <a:spcPts val="85"/>
              </a:spcBef>
            </a:pPr>
            <a:endParaRPr dirty="0">
              <a:latin typeface="Trebuchet MS"/>
              <a:cs typeface="Trebuchet MS"/>
            </a:endParaRPr>
          </a:p>
          <a:p>
            <a:pPr marL="12700">
              <a:lnSpc>
                <a:spcPct val="100000"/>
              </a:lnSpc>
            </a:pPr>
            <a:r>
              <a:rPr b="1" spc="10" dirty="0">
                <a:solidFill>
                  <a:srgbClr val="1B212C"/>
                </a:solidFill>
                <a:latin typeface="Trebuchet MS"/>
                <a:cs typeface="Trebuchet MS"/>
              </a:rPr>
              <a:t>Komputer</a:t>
            </a:r>
            <a:r>
              <a:rPr b="1" spc="50" dirty="0">
                <a:solidFill>
                  <a:srgbClr val="1B212C"/>
                </a:solidFill>
                <a:latin typeface="Trebuchet MS"/>
                <a:cs typeface="Trebuchet MS"/>
              </a:rPr>
              <a:t> </a:t>
            </a:r>
            <a:r>
              <a:rPr b="1" spc="10" dirty="0">
                <a:solidFill>
                  <a:srgbClr val="1B212C"/>
                </a:solidFill>
                <a:latin typeface="Trebuchet MS"/>
                <a:cs typeface="Trebuchet MS"/>
              </a:rPr>
              <a:t>pribadi</a:t>
            </a:r>
            <a:r>
              <a:rPr b="1" spc="50" dirty="0">
                <a:solidFill>
                  <a:srgbClr val="1B212C"/>
                </a:solidFill>
                <a:latin typeface="Trebuchet MS"/>
                <a:cs typeface="Trebuchet MS"/>
              </a:rPr>
              <a:t> </a:t>
            </a:r>
            <a:r>
              <a:rPr b="1" dirty="0">
                <a:solidFill>
                  <a:srgbClr val="1B212C"/>
                </a:solidFill>
                <a:latin typeface="Trebuchet MS"/>
                <a:cs typeface="Trebuchet MS"/>
              </a:rPr>
              <a:t>(PC)</a:t>
            </a:r>
            <a:r>
              <a:rPr b="1" spc="50" dirty="0">
                <a:solidFill>
                  <a:srgbClr val="1B212C"/>
                </a:solidFill>
                <a:latin typeface="Trebuchet MS"/>
                <a:cs typeface="Trebuchet MS"/>
              </a:rPr>
              <a:t> </a:t>
            </a:r>
            <a:r>
              <a:rPr b="1" spc="10" dirty="0">
                <a:solidFill>
                  <a:srgbClr val="1B212C"/>
                </a:solidFill>
                <a:latin typeface="Trebuchet MS"/>
                <a:cs typeface="Trebuchet MS"/>
              </a:rPr>
              <a:t>mulai</a:t>
            </a:r>
            <a:r>
              <a:rPr b="1" spc="55" dirty="0">
                <a:solidFill>
                  <a:srgbClr val="1B212C"/>
                </a:solidFill>
                <a:latin typeface="Trebuchet MS"/>
                <a:cs typeface="Trebuchet MS"/>
              </a:rPr>
              <a:t> </a:t>
            </a:r>
            <a:r>
              <a:rPr b="1" spc="-10" dirty="0">
                <a:solidFill>
                  <a:srgbClr val="1B212C"/>
                </a:solidFill>
                <a:latin typeface="Trebuchet MS"/>
                <a:cs typeface="Trebuchet MS"/>
              </a:rPr>
              <a:t>muncul</a:t>
            </a:r>
            <a:endParaRPr dirty="0">
              <a:latin typeface="Trebuchet MS"/>
              <a:cs typeface="Trebuchet MS"/>
            </a:endParaRPr>
          </a:p>
          <a:p>
            <a:pPr marL="12700" marR="512445">
              <a:lnSpc>
                <a:spcPct val="150000"/>
              </a:lnSpc>
              <a:spcBef>
                <a:spcPts val="130"/>
              </a:spcBef>
            </a:pPr>
            <a:r>
              <a:rPr dirty="0">
                <a:solidFill>
                  <a:srgbClr val="1B212C"/>
                </a:solidFill>
                <a:latin typeface="Trebuchet MS"/>
                <a:cs typeface="Trebuchet MS"/>
              </a:rPr>
              <a:t>Era</a:t>
            </a:r>
            <a:r>
              <a:rPr spc="45" dirty="0">
                <a:solidFill>
                  <a:srgbClr val="1B212C"/>
                </a:solidFill>
                <a:latin typeface="Trebuchet MS"/>
                <a:cs typeface="Trebuchet MS"/>
              </a:rPr>
              <a:t> </a:t>
            </a:r>
            <a:r>
              <a:rPr dirty="0">
                <a:solidFill>
                  <a:srgbClr val="1B212C"/>
                </a:solidFill>
                <a:latin typeface="Trebuchet MS"/>
                <a:cs typeface="Trebuchet MS"/>
              </a:rPr>
              <a:t>komputer</a:t>
            </a:r>
            <a:r>
              <a:rPr spc="45" dirty="0">
                <a:solidFill>
                  <a:srgbClr val="1B212C"/>
                </a:solidFill>
                <a:latin typeface="Trebuchet MS"/>
                <a:cs typeface="Trebuchet MS"/>
              </a:rPr>
              <a:t> </a:t>
            </a:r>
            <a:r>
              <a:rPr dirty="0">
                <a:solidFill>
                  <a:srgbClr val="1B212C"/>
                </a:solidFill>
                <a:latin typeface="Trebuchet MS"/>
                <a:cs typeface="Trebuchet MS"/>
              </a:rPr>
              <a:t>pribadi</a:t>
            </a:r>
            <a:r>
              <a:rPr spc="45" dirty="0">
                <a:solidFill>
                  <a:srgbClr val="1B212C"/>
                </a:solidFill>
                <a:latin typeface="Trebuchet MS"/>
                <a:cs typeface="Trebuchet MS"/>
              </a:rPr>
              <a:t> </a:t>
            </a:r>
            <a:r>
              <a:rPr dirty="0">
                <a:solidFill>
                  <a:srgbClr val="1B212C"/>
                </a:solidFill>
                <a:latin typeface="Trebuchet MS"/>
                <a:cs typeface="Trebuchet MS"/>
              </a:rPr>
              <a:t>dimulai</a:t>
            </a:r>
            <a:r>
              <a:rPr spc="50" dirty="0">
                <a:solidFill>
                  <a:srgbClr val="1B212C"/>
                </a:solidFill>
                <a:latin typeface="Trebuchet MS"/>
                <a:cs typeface="Trebuchet MS"/>
              </a:rPr>
              <a:t> pada</a:t>
            </a:r>
            <a:r>
              <a:rPr spc="45" dirty="0">
                <a:solidFill>
                  <a:srgbClr val="1B212C"/>
                </a:solidFill>
                <a:latin typeface="Trebuchet MS"/>
                <a:cs typeface="Trebuchet MS"/>
              </a:rPr>
              <a:t> </a:t>
            </a:r>
            <a:r>
              <a:rPr dirty="0">
                <a:solidFill>
                  <a:srgbClr val="1B212C"/>
                </a:solidFill>
                <a:latin typeface="Trebuchet MS"/>
                <a:cs typeface="Trebuchet MS"/>
              </a:rPr>
              <a:t>tahun</a:t>
            </a:r>
            <a:r>
              <a:rPr spc="45" dirty="0">
                <a:solidFill>
                  <a:srgbClr val="1B212C"/>
                </a:solidFill>
                <a:latin typeface="Trebuchet MS"/>
                <a:cs typeface="Trebuchet MS"/>
              </a:rPr>
              <a:t> </a:t>
            </a:r>
            <a:r>
              <a:rPr spc="-25" dirty="0">
                <a:solidFill>
                  <a:srgbClr val="1B212C"/>
                </a:solidFill>
                <a:latin typeface="Trebuchet MS"/>
                <a:cs typeface="Trebuchet MS"/>
              </a:rPr>
              <a:t>1970-</a:t>
            </a:r>
            <a:r>
              <a:rPr spc="50" dirty="0">
                <a:solidFill>
                  <a:srgbClr val="1B212C"/>
                </a:solidFill>
                <a:latin typeface="Trebuchet MS"/>
                <a:cs typeface="Trebuchet MS"/>
              </a:rPr>
              <a:t>an</a:t>
            </a:r>
            <a:r>
              <a:rPr spc="45" dirty="0">
                <a:solidFill>
                  <a:srgbClr val="1B212C"/>
                </a:solidFill>
                <a:latin typeface="Trebuchet MS"/>
                <a:cs typeface="Trebuchet MS"/>
              </a:rPr>
              <a:t> </a:t>
            </a:r>
            <a:r>
              <a:rPr spc="55" dirty="0">
                <a:solidFill>
                  <a:srgbClr val="1B212C"/>
                </a:solidFill>
                <a:latin typeface="Trebuchet MS"/>
                <a:cs typeface="Trebuchet MS"/>
              </a:rPr>
              <a:t>dengan</a:t>
            </a:r>
            <a:r>
              <a:rPr spc="50" dirty="0">
                <a:solidFill>
                  <a:srgbClr val="1B212C"/>
                </a:solidFill>
                <a:latin typeface="Trebuchet MS"/>
                <a:cs typeface="Trebuchet MS"/>
              </a:rPr>
              <a:t> </a:t>
            </a:r>
            <a:r>
              <a:rPr dirty="0">
                <a:solidFill>
                  <a:srgbClr val="1B212C"/>
                </a:solidFill>
                <a:latin typeface="Trebuchet MS"/>
                <a:cs typeface="Trebuchet MS"/>
              </a:rPr>
              <a:t>peluncuran</a:t>
            </a:r>
            <a:r>
              <a:rPr spc="45" dirty="0">
                <a:solidFill>
                  <a:srgbClr val="1B212C"/>
                </a:solidFill>
                <a:latin typeface="Trebuchet MS"/>
                <a:cs typeface="Trebuchet MS"/>
              </a:rPr>
              <a:t> </a:t>
            </a:r>
            <a:r>
              <a:rPr dirty="0">
                <a:solidFill>
                  <a:srgbClr val="1B212C"/>
                </a:solidFill>
                <a:latin typeface="Trebuchet MS"/>
                <a:cs typeface="Trebuchet MS"/>
              </a:rPr>
              <a:t>komputer</a:t>
            </a:r>
            <a:r>
              <a:rPr spc="45" dirty="0">
                <a:solidFill>
                  <a:srgbClr val="1B212C"/>
                </a:solidFill>
                <a:latin typeface="Trebuchet MS"/>
                <a:cs typeface="Trebuchet MS"/>
              </a:rPr>
              <a:t> </a:t>
            </a:r>
            <a:r>
              <a:rPr dirty="0">
                <a:solidFill>
                  <a:srgbClr val="1B212C"/>
                </a:solidFill>
                <a:latin typeface="Trebuchet MS"/>
                <a:cs typeface="Trebuchet MS"/>
              </a:rPr>
              <a:t>seperti</a:t>
            </a:r>
            <a:r>
              <a:rPr spc="50" dirty="0">
                <a:solidFill>
                  <a:srgbClr val="1B212C"/>
                </a:solidFill>
                <a:latin typeface="Trebuchet MS"/>
                <a:cs typeface="Trebuchet MS"/>
              </a:rPr>
              <a:t> </a:t>
            </a:r>
            <a:r>
              <a:rPr dirty="0">
                <a:solidFill>
                  <a:srgbClr val="1B212C"/>
                </a:solidFill>
                <a:latin typeface="Trebuchet MS"/>
                <a:cs typeface="Trebuchet MS"/>
              </a:rPr>
              <a:t>Altair</a:t>
            </a:r>
            <a:r>
              <a:rPr spc="45" dirty="0">
                <a:solidFill>
                  <a:srgbClr val="1B212C"/>
                </a:solidFill>
                <a:latin typeface="Trebuchet MS"/>
                <a:cs typeface="Trebuchet MS"/>
              </a:rPr>
              <a:t> </a:t>
            </a:r>
            <a:r>
              <a:rPr spc="145" dirty="0">
                <a:solidFill>
                  <a:srgbClr val="1B212C"/>
                </a:solidFill>
                <a:latin typeface="Trebuchet MS"/>
                <a:cs typeface="Trebuchet MS"/>
              </a:rPr>
              <a:t>8800</a:t>
            </a:r>
            <a:r>
              <a:rPr spc="45" dirty="0">
                <a:solidFill>
                  <a:srgbClr val="1B212C"/>
                </a:solidFill>
                <a:latin typeface="Trebuchet MS"/>
                <a:cs typeface="Trebuchet MS"/>
              </a:rPr>
              <a:t> </a:t>
            </a:r>
            <a:r>
              <a:rPr spc="55" dirty="0">
                <a:solidFill>
                  <a:srgbClr val="1B212C"/>
                </a:solidFill>
                <a:latin typeface="Trebuchet MS"/>
                <a:cs typeface="Trebuchet MS"/>
              </a:rPr>
              <a:t>dan</a:t>
            </a:r>
            <a:r>
              <a:rPr spc="45" dirty="0">
                <a:solidFill>
                  <a:srgbClr val="1B212C"/>
                </a:solidFill>
                <a:latin typeface="Trebuchet MS"/>
                <a:cs typeface="Trebuchet MS"/>
              </a:rPr>
              <a:t> </a:t>
            </a:r>
            <a:r>
              <a:rPr dirty="0">
                <a:solidFill>
                  <a:srgbClr val="1B212C"/>
                </a:solidFill>
                <a:latin typeface="Trebuchet MS"/>
                <a:cs typeface="Trebuchet MS"/>
              </a:rPr>
              <a:t>Apple</a:t>
            </a:r>
            <a:r>
              <a:rPr spc="50" dirty="0">
                <a:solidFill>
                  <a:srgbClr val="1B212C"/>
                </a:solidFill>
                <a:latin typeface="Trebuchet MS"/>
                <a:cs typeface="Trebuchet MS"/>
              </a:rPr>
              <a:t> </a:t>
            </a:r>
            <a:r>
              <a:rPr spc="-145" dirty="0">
                <a:solidFill>
                  <a:srgbClr val="1B212C"/>
                </a:solidFill>
                <a:latin typeface="Trebuchet MS"/>
                <a:cs typeface="Trebuchet MS"/>
              </a:rPr>
              <a:t>I,</a:t>
            </a:r>
            <a:r>
              <a:rPr spc="45" dirty="0">
                <a:solidFill>
                  <a:srgbClr val="1B212C"/>
                </a:solidFill>
                <a:latin typeface="Trebuchet MS"/>
                <a:cs typeface="Trebuchet MS"/>
              </a:rPr>
              <a:t> </a:t>
            </a:r>
            <a:r>
              <a:rPr spc="50" dirty="0">
                <a:solidFill>
                  <a:srgbClr val="1B212C"/>
                </a:solidFill>
                <a:latin typeface="Trebuchet MS"/>
                <a:cs typeface="Trebuchet MS"/>
              </a:rPr>
              <a:t>membuka</a:t>
            </a:r>
            <a:r>
              <a:rPr spc="45" dirty="0">
                <a:solidFill>
                  <a:srgbClr val="1B212C"/>
                </a:solidFill>
                <a:latin typeface="Trebuchet MS"/>
                <a:cs typeface="Trebuchet MS"/>
              </a:rPr>
              <a:t> </a:t>
            </a:r>
            <a:r>
              <a:rPr spc="80" dirty="0">
                <a:solidFill>
                  <a:srgbClr val="1B212C"/>
                </a:solidFill>
                <a:latin typeface="Trebuchet MS"/>
                <a:cs typeface="Trebuchet MS"/>
              </a:rPr>
              <a:t>akses</a:t>
            </a:r>
            <a:r>
              <a:rPr spc="50" dirty="0">
                <a:solidFill>
                  <a:srgbClr val="1B212C"/>
                </a:solidFill>
                <a:latin typeface="Trebuchet MS"/>
                <a:cs typeface="Trebuchet MS"/>
              </a:rPr>
              <a:t> </a:t>
            </a:r>
            <a:r>
              <a:rPr spc="-10" dirty="0">
                <a:solidFill>
                  <a:srgbClr val="1B212C"/>
                </a:solidFill>
                <a:latin typeface="Trebuchet MS"/>
                <a:cs typeface="Trebuchet MS"/>
              </a:rPr>
              <a:t>kepada </a:t>
            </a:r>
            <a:r>
              <a:rPr spc="60" dirty="0">
                <a:solidFill>
                  <a:srgbClr val="1B212C"/>
                </a:solidFill>
                <a:latin typeface="Trebuchet MS"/>
                <a:cs typeface="Trebuchet MS"/>
              </a:rPr>
              <a:t>konsumen</a:t>
            </a:r>
            <a:r>
              <a:rPr spc="-20" dirty="0">
                <a:solidFill>
                  <a:srgbClr val="1B212C"/>
                </a:solidFill>
                <a:latin typeface="Trebuchet MS"/>
                <a:cs typeface="Trebuchet MS"/>
              </a:rPr>
              <a:t> </a:t>
            </a:r>
            <a:r>
              <a:rPr spc="10" dirty="0">
                <a:solidFill>
                  <a:srgbClr val="1B212C"/>
                </a:solidFill>
                <a:latin typeface="Trebuchet MS"/>
                <a:cs typeface="Trebuchet MS"/>
              </a:rPr>
              <a:t>individual</a:t>
            </a:r>
            <a:r>
              <a:rPr spc="-20" dirty="0">
                <a:solidFill>
                  <a:srgbClr val="1B212C"/>
                </a:solidFill>
                <a:latin typeface="Trebuchet MS"/>
                <a:cs typeface="Trebuchet MS"/>
              </a:rPr>
              <a:t> </a:t>
            </a:r>
            <a:r>
              <a:rPr spc="55" dirty="0">
                <a:solidFill>
                  <a:srgbClr val="1B212C"/>
                </a:solidFill>
                <a:latin typeface="Trebuchet MS"/>
                <a:cs typeface="Trebuchet MS"/>
              </a:rPr>
              <a:t>dan</a:t>
            </a:r>
            <a:r>
              <a:rPr spc="-15" dirty="0">
                <a:solidFill>
                  <a:srgbClr val="1B212C"/>
                </a:solidFill>
                <a:latin typeface="Trebuchet MS"/>
                <a:cs typeface="Trebuchet MS"/>
              </a:rPr>
              <a:t> </a:t>
            </a:r>
            <a:r>
              <a:rPr spc="60" dirty="0">
                <a:solidFill>
                  <a:srgbClr val="1B212C"/>
                </a:solidFill>
                <a:latin typeface="Trebuchet MS"/>
                <a:cs typeface="Trebuchet MS"/>
              </a:rPr>
              <a:t>mengubah</a:t>
            </a:r>
            <a:r>
              <a:rPr spc="-20" dirty="0">
                <a:solidFill>
                  <a:srgbClr val="1B212C"/>
                </a:solidFill>
                <a:latin typeface="Trebuchet MS"/>
                <a:cs typeface="Trebuchet MS"/>
              </a:rPr>
              <a:t> </a:t>
            </a:r>
            <a:r>
              <a:rPr spc="10" dirty="0">
                <a:solidFill>
                  <a:srgbClr val="1B212C"/>
                </a:solidFill>
                <a:latin typeface="Trebuchet MS"/>
                <a:cs typeface="Trebuchet MS"/>
              </a:rPr>
              <a:t>cara</a:t>
            </a:r>
            <a:r>
              <a:rPr spc="-15" dirty="0">
                <a:solidFill>
                  <a:srgbClr val="1B212C"/>
                </a:solidFill>
                <a:latin typeface="Trebuchet MS"/>
                <a:cs typeface="Trebuchet MS"/>
              </a:rPr>
              <a:t> </a:t>
            </a:r>
            <a:r>
              <a:rPr spc="50" dirty="0">
                <a:solidFill>
                  <a:srgbClr val="1B212C"/>
                </a:solidFill>
                <a:latin typeface="Trebuchet MS"/>
                <a:cs typeface="Trebuchet MS"/>
              </a:rPr>
              <a:t>orang</a:t>
            </a:r>
            <a:r>
              <a:rPr spc="-20" dirty="0">
                <a:solidFill>
                  <a:srgbClr val="1B212C"/>
                </a:solidFill>
                <a:latin typeface="Trebuchet MS"/>
                <a:cs typeface="Trebuchet MS"/>
              </a:rPr>
              <a:t> </a:t>
            </a:r>
            <a:r>
              <a:rPr spc="10" dirty="0">
                <a:solidFill>
                  <a:srgbClr val="1B212C"/>
                </a:solidFill>
                <a:latin typeface="Trebuchet MS"/>
                <a:cs typeface="Trebuchet MS"/>
              </a:rPr>
              <a:t>bekerja</a:t>
            </a:r>
            <a:r>
              <a:rPr spc="-15" dirty="0">
                <a:solidFill>
                  <a:srgbClr val="1B212C"/>
                </a:solidFill>
                <a:latin typeface="Trebuchet MS"/>
                <a:cs typeface="Trebuchet MS"/>
              </a:rPr>
              <a:t> </a:t>
            </a:r>
            <a:r>
              <a:rPr spc="55" dirty="0">
                <a:solidFill>
                  <a:srgbClr val="1B212C"/>
                </a:solidFill>
                <a:latin typeface="Trebuchet MS"/>
                <a:cs typeface="Trebuchet MS"/>
              </a:rPr>
              <a:t>dan</a:t>
            </a:r>
            <a:r>
              <a:rPr spc="-20" dirty="0">
                <a:solidFill>
                  <a:srgbClr val="1B212C"/>
                </a:solidFill>
                <a:latin typeface="Trebuchet MS"/>
                <a:cs typeface="Trebuchet MS"/>
              </a:rPr>
              <a:t> </a:t>
            </a:r>
            <a:r>
              <a:rPr spc="10" dirty="0">
                <a:solidFill>
                  <a:srgbClr val="1B212C"/>
                </a:solidFill>
                <a:latin typeface="Trebuchet MS"/>
                <a:cs typeface="Trebuchet MS"/>
              </a:rPr>
              <a:t>berinteraksi</a:t>
            </a:r>
            <a:r>
              <a:rPr spc="-15" dirty="0">
                <a:solidFill>
                  <a:srgbClr val="1B212C"/>
                </a:solidFill>
                <a:latin typeface="Trebuchet MS"/>
                <a:cs typeface="Trebuchet MS"/>
              </a:rPr>
              <a:t> </a:t>
            </a:r>
            <a:r>
              <a:rPr spc="55" dirty="0">
                <a:solidFill>
                  <a:srgbClr val="1B212C"/>
                </a:solidFill>
                <a:latin typeface="Trebuchet MS"/>
                <a:cs typeface="Trebuchet MS"/>
              </a:rPr>
              <a:t>dengan</a:t>
            </a:r>
            <a:r>
              <a:rPr spc="-20" dirty="0">
                <a:solidFill>
                  <a:srgbClr val="1B212C"/>
                </a:solidFill>
                <a:latin typeface="Trebuchet MS"/>
                <a:cs typeface="Trebuchet MS"/>
              </a:rPr>
              <a:t> </a:t>
            </a:r>
            <a:r>
              <a:rPr spc="-10" dirty="0">
                <a:solidFill>
                  <a:srgbClr val="1B212C"/>
                </a:solidFill>
                <a:latin typeface="Trebuchet MS"/>
                <a:cs typeface="Trebuchet MS"/>
              </a:rPr>
              <a:t>teknologi.</a:t>
            </a:r>
            <a:endParaRPr dirty="0">
              <a:latin typeface="Trebuchet MS"/>
              <a:cs typeface="Trebuchet MS"/>
            </a:endParaRPr>
          </a:p>
          <a:p>
            <a:pPr>
              <a:lnSpc>
                <a:spcPct val="100000"/>
              </a:lnSpc>
              <a:spcBef>
                <a:spcPts val="85"/>
              </a:spcBef>
            </a:pPr>
            <a:endParaRPr dirty="0">
              <a:latin typeface="Trebuchet MS"/>
              <a:cs typeface="Trebuchet MS"/>
            </a:endParaRPr>
          </a:p>
          <a:p>
            <a:pPr marL="12700">
              <a:lnSpc>
                <a:spcPct val="100000"/>
              </a:lnSpc>
            </a:pPr>
            <a:r>
              <a:rPr b="1" spc="75" dirty="0">
                <a:solidFill>
                  <a:srgbClr val="1B212C"/>
                </a:solidFill>
                <a:latin typeface="Trebuchet MS"/>
                <a:cs typeface="Trebuchet MS"/>
              </a:rPr>
              <a:t>Dampak </a:t>
            </a:r>
            <a:r>
              <a:rPr b="1" spc="70" dirty="0">
                <a:solidFill>
                  <a:srgbClr val="1B212C"/>
                </a:solidFill>
                <a:latin typeface="Trebuchet MS"/>
                <a:cs typeface="Trebuchet MS"/>
              </a:rPr>
              <a:t>pada</a:t>
            </a:r>
            <a:r>
              <a:rPr b="1" spc="75" dirty="0">
                <a:solidFill>
                  <a:srgbClr val="1B212C"/>
                </a:solidFill>
                <a:latin typeface="Trebuchet MS"/>
                <a:cs typeface="Trebuchet MS"/>
              </a:rPr>
              <a:t> </a:t>
            </a:r>
            <a:r>
              <a:rPr b="1" spc="10" dirty="0">
                <a:solidFill>
                  <a:srgbClr val="1B212C"/>
                </a:solidFill>
                <a:latin typeface="Trebuchet MS"/>
                <a:cs typeface="Trebuchet MS"/>
              </a:rPr>
              <a:t>kehidupan</a:t>
            </a:r>
            <a:r>
              <a:rPr b="1" spc="75" dirty="0">
                <a:solidFill>
                  <a:srgbClr val="1B212C"/>
                </a:solidFill>
                <a:latin typeface="Trebuchet MS"/>
                <a:cs typeface="Trebuchet MS"/>
              </a:rPr>
              <a:t> </a:t>
            </a:r>
            <a:r>
              <a:rPr b="1" spc="10" dirty="0">
                <a:solidFill>
                  <a:srgbClr val="1B212C"/>
                </a:solidFill>
                <a:latin typeface="Trebuchet MS"/>
                <a:cs typeface="Trebuchet MS"/>
              </a:rPr>
              <a:t>sehari-</a:t>
            </a:r>
            <a:r>
              <a:rPr b="1" spc="-20" dirty="0">
                <a:solidFill>
                  <a:srgbClr val="1B212C"/>
                </a:solidFill>
                <a:latin typeface="Trebuchet MS"/>
                <a:cs typeface="Trebuchet MS"/>
              </a:rPr>
              <a:t>hari</a:t>
            </a:r>
            <a:endParaRPr dirty="0">
              <a:latin typeface="Trebuchet MS"/>
              <a:cs typeface="Trebuchet MS"/>
            </a:endParaRPr>
          </a:p>
          <a:p>
            <a:pPr marL="12700" marR="323850">
              <a:lnSpc>
                <a:spcPct val="150000"/>
              </a:lnSpc>
              <a:spcBef>
                <a:spcPts val="125"/>
              </a:spcBef>
            </a:pPr>
            <a:r>
              <a:rPr spc="60" dirty="0">
                <a:solidFill>
                  <a:srgbClr val="1B212C"/>
                </a:solidFill>
                <a:latin typeface="Trebuchet MS"/>
                <a:cs typeface="Trebuchet MS"/>
              </a:rPr>
              <a:t>Dengan</a:t>
            </a:r>
            <a:r>
              <a:rPr spc="55" dirty="0">
                <a:solidFill>
                  <a:srgbClr val="1B212C"/>
                </a:solidFill>
                <a:latin typeface="Trebuchet MS"/>
                <a:cs typeface="Trebuchet MS"/>
              </a:rPr>
              <a:t> </a:t>
            </a:r>
            <a:r>
              <a:rPr dirty="0">
                <a:solidFill>
                  <a:srgbClr val="1B212C"/>
                </a:solidFill>
                <a:latin typeface="Trebuchet MS"/>
                <a:cs typeface="Trebuchet MS"/>
              </a:rPr>
              <a:t>hadirnya</a:t>
            </a:r>
            <a:r>
              <a:rPr spc="55" dirty="0">
                <a:solidFill>
                  <a:srgbClr val="1B212C"/>
                </a:solidFill>
                <a:latin typeface="Trebuchet MS"/>
                <a:cs typeface="Trebuchet MS"/>
              </a:rPr>
              <a:t> </a:t>
            </a:r>
            <a:r>
              <a:rPr spc="-45" dirty="0">
                <a:solidFill>
                  <a:srgbClr val="1B212C"/>
                </a:solidFill>
                <a:latin typeface="Trebuchet MS"/>
                <a:cs typeface="Trebuchet MS"/>
              </a:rPr>
              <a:t>PC,</a:t>
            </a:r>
            <a:r>
              <a:rPr spc="60" dirty="0">
                <a:solidFill>
                  <a:srgbClr val="1B212C"/>
                </a:solidFill>
                <a:latin typeface="Trebuchet MS"/>
                <a:cs typeface="Trebuchet MS"/>
              </a:rPr>
              <a:t> </a:t>
            </a:r>
            <a:r>
              <a:rPr spc="55" dirty="0">
                <a:solidFill>
                  <a:srgbClr val="1B212C"/>
                </a:solidFill>
                <a:latin typeface="Trebuchet MS"/>
                <a:cs typeface="Trebuchet MS"/>
              </a:rPr>
              <a:t>banyak </a:t>
            </a:r>
            <a:r>
              <a:rPr spc="60" dirty="0">
                <a:solidFill>
                  <a:srgbClr val="1B212C"/>
                </a:solidFill>
                <a:latin typeface="Trebuchet MS"/>
                <a:cs typeface="Trebuchet MS"/>
              </a:rPr>
              <a:t>aspek</a:t>
            </a:r>
            <a:r>
              <a:rPr spc="55" dirty="0">
                <a:solidFill>
                  <a:srgbClr val="1B212C"/>
                </a:solidFill>
                <a:latin typeface="Trebuchet MS"/>
                <a:cs typeface="Trebuchet MS"/>
              </a:rPr>
              <a:t> </a:t>
            </a:r>
            <a:r>
              <a:rPr dirty="0">
                <a:solidFill>
                  <a:srgbClr val="1B212C"/>
                </a:solidFill>
                <a:latin typeface="Trebuchet MS"/>
                <a:cs typeface="Trebuchet MS"/>
              </a:rPr>
              <a:t>kehidupan</a:t>
            </a:r>
            <a:r>
              <a:rPr spc="60" dirty="0">
                <a:solidFill>
                  <a:srgbClr val="1B212C"/>
                </a:solidFill>
                <a:latin typeface="Trebuchet MS"/>
                <a:cs typeface="Trebuchet MS"/>
              </a:rPr>
              <a:t> </a:t>
            </a:r>
            <a:r>
              <a:rPr dirty="0">
                <a:solidFill>
                  <a:srgbClr val="1B212C"/>
                </a:solidFill>
                <a:latin typeface="Trebuchet MS"/>
                <a:cs typeface="Trebuchet MS"/>
              </a:rPr>
              <a:t>sehari-hari</a:t>
            </a:r>
            <a:r>
              <a:rPr spc="55" dirty="0">
                <a:solidFill>
                  <a:srgbClr val="1B212C"/>
                </a:solidFill>
                <a:latin typeface="Trebuchet MS"/>
                <a:cs typeface="Trebuchet MS"/>
              </a:rPr>
              <a:t> </a:t>
            </a:r>
            <a:r>
              <a:rPr dirty="0">
                <a:solidFill>
                  <a:srgbClr val="1B212C"/>
                </a:solidFill>
                <a:latin typeface="Trebuchet MS"/>
                <a:cs typeface="Trebuchet MS"/>
              </a:rPr>
              <a:t>mulai</a:t>
            </a:r>
            <a:r>
              <a:rPr spc="55" dirty="0">
                <a:solidFill>
                  <a:srgbClr val="1B212C"/>
                </a:solidFill>
                <a:latin typeface="Trebuchet MS"/>
                <a:cs typeface="Trebuchet MS"/>
              </a:rPr>
              <a:t> </a:t>
            </a:r>
            <a:r>
              <a:rPr dirty="0">
                <a:solidFill>
                  <a:srgbClr val="1B212C"/>
                </a:solidFill>
                <a:latin typeface="Trebuchet MS"/>
                <a:cs typeface="Trebuchet MS"/>
              </a:rPr>
              <a:t>terpengaruh,</a:t>
            </a:r>
            <a:r>
              <a:rPr spc="60" dirty="0">
                <a:solidFill>
                  <a:srgbClr val="1B212C"/>
                </a:solidFill>
                <a:latin typeface="Trebuchet MS"/>
                <a:cs typeface="Trebuchet MS"/>
              </a:rPr>
              <a:t> </a:t>
            </a:r>
            <a:r>
              <a:rPr dirty="0">
                <a:solidFill>
                  <a:srgbClr val="1B212C"/>
                </a:solidFill>
                <a:latin typeface="Trebuchet MS"/>
                <a:cs typeface="Trebuchet MS"/>
              </a:rPr>
              <a:t>mulai</a:t>
            </a:r>
            <a:r>
              <a:rPr spc="55" dirty="0">
                <a:solidFill>
                  <a:srgbClr val="1B212C"/>
                </a:solidFill>
                <a:latin typeface="Trebuchet MS"/>
                <a:cs typeface="Trebuchet MS"/>
              </a:rPr>
              <a:t> </a:t>
            </a:r>
            <a:r>
              <a:rPr dirty="0">
                <a:solidFill>
                  <a:srgbClr val="1B212C"/>
                </a:solidFill>
                <a:latin typeface="Trebuchet MS"/>
                <a:cs typeface="Trebuchet MS"/>
              </a:rPr>
              <a:t>dari</a:t>
            </a:r>
            <a:r>
              <a:rPr spc="55" dirty="0">
                <a:solidFill>
                  <a:srgbClr val="1B212C"/>
                </a:solidFill>
                <a:latin typeface="Trebuchet MS"/>
                <a:cs typeface="Trebuchet MS"/>
              </a:rPr>
              <a:t> </a:t>
            </a:r>
            <a:r>
              <a:rPr spc="-10" dirty="0">
                <a:solidFill>
                  <a:srgbClr val="1B212C"/>
                </a:solidFill>
                <a:latin typeface="Trebuchet MS"/>
                <a:cs typeface="Trebuchet MS"/>
              </a:rPr>
              <a:t>pekerjaan,</a:t>
            </a:r>
            <a:r>
              <a:rPr spc="60" dirty="0">
                <a:solidFill>
                  <a:srgbClr val="1B212C"/>
                </a:solidFill>
                <a:latin typeface="Trebuchet MS"/>
                <a:cs typeface="Trebuchet MS"/>
              </a:rPr>
              <a:t> </a:t>
            </a:r>
            <a:r>
              <a:rPr dirty="0">
                <a:solidFill>
                  <a:srgbClr val="1B212C"/>
                </a:solidFill>
                <a:latin typeface="Trebuchet MS"/>
                <a:cs typeface="Trebuchet MS"/>
              </a:rPr>
              <a:t>pendidikan,</a:t>
            </a:r>
            <a:r>
              <a:rPr spc="55" dirty="0">
                <a:solidFill>
                  <a:srgbClr val="1B212C"/>
                </a:solidFill>
                <a:latin typeface="Trebuchet MS"/>
                <a:cs typeface="Trebuchet MS"/>
              </a:rPr>
              <a:t> </a:t>
            </a:r>
            <a:r>
              <a:rPr dirty="0">
                <a:solidFill>
                  <a:srgbClr val="1B212C"/>
                </a:solidFill>
                <a:latin typeface="Trebuchet MS"/>
                <a:cs typeface="Trebuchet MS"/>
              </a:rPr>
              <a:t>komunikasi,</a:t>
            </a:r>
            <a:r>
              <a:rPr spc="55" dirty="0">
                <a:solidFill>
                  <a:srgbClr val="1B212C"/>
                </a:solidFill>
                <a:latin typeface="Trebuchet MS"/>
                <a:cs typeface="Trebuchet MS"/>
              </a:rPr>
              <a:t> </a:t>
            </a:r>
            <a:r>
              <a:rPr spc="50" dirty="0">
                <a:solidFill>
                  <a:srgbClr val="1B212C"/>
                </a:solidFill>
                <a:latin typeface="Trebuchet MS"/>
                <a:cs typeface="Trebuchet MS"/>
              </a:rPr>
              <a:t>hingga</a:t>
            </a:r>
            <a:r>
              <a:rPr spc="60" dirty="0">
                <a:solidFill>
                  <a:srgbClr val="1B212C"/>
                </a:solidFill>
                <a:latin typeface="Trebuchet MS"/>
                <a:cs typeface="Trebuchet MS"/>
              </a:rPr>
              <a:t> </a:t>
            </a:r>
            <a:r>
              <a:rPr spc="-10" dirty="0">
                <a:solidFill>
                  <a:srgbClr val="1B212C"/>
                </a:solidFill>
                <a:latin typeface="Trebuchet MS"/>
                <a:cs typeface="Trebuchet MS"/>
              </a:rPr>
              <a:t>hiburan. </a:t>
            </a:r>
            <a:r>
              <a:rPr spc="10" dirty="0">
                <a:solidFill>
                  <a:srgbClr val="1B212C"/>
                </a:solidFill>
                <a:latin typeface="Trebuchet MS"/>
                <a:cs typeface="Trebuchet MS"/>
              </a:rPr>
              <a:t>Komputer</a:t>
            </a:r>
            <a:r>
              <a:rPr spc="50" dirty="0">
                <a:solidFill>
                  <a:srgbClr val="1B212C"/>
                </a:solidFill>
                <a:latin typeface="Trebuchet MS"/>
                <a:cs typeface="Trebuchet MS"/>
              </a:rPr>
              <a:t> </a:t>
            </a:r>
            <a:r>
              <a:rPr spc="10" dirty="0">
                <a:solidFill>
                  <a:srgbClr val="1B212C"/>
                </a:solidFill>
                <a:latin typeface="Trebuchet MS"/>
                <a:cs typeface="Trebuchet MS"/>
              </a:rPr>
              <a:t>menjadi</a:t>
            </a:r>
            <a:r>
              <a:rPr spc="50" dirty="0">
                <a:solidFill>
                  <a:srgbClr val="1B212C"/>
                </a:solidFill>
                <a:latin typeface="Trebuchet MS"/>
                <a:cs typeface="Trebuchet MS"/>
              </a:rPr>
              <a:t> </a:t>
            </a:r>
            <a:r>
              <a:rPr dirty="0">
                <a:solidFill>
                  <a:srgbClr val="1B212C"/>
                </a:solidFill>
                <a:latin typeface="Trebuchet MS"/>
                <a:cs typeface="Trebuchet MS"/>
              </a:rPr>
              <a:t>alat</a:t>
            </a:r>
            <a:r>
              <a:rPr spc="55" dirty="0">
                <a:solidFill>
                  <a:srgbClr val="1B212C"/>
                </a:solidFill>
                <a:latin typeface="Trebuchet MS"/>
                <a:cs typeface="Trebuchet MS"/>
              </a:rPr>
              <a:t> </a:t>
            </a:r>
            <a:r>
              <a:rPr spc="10" dirty="0">
                <a:solidFill>
                  <a:srgbClr val="1B212C"/>
                </a:solidFill>
                <a:latin typeface="Trebuchet MS"/>
                <a:cs typeface="Trebuchet MS"/>
              </a:rPr>
              <a:t>penting</a:t>
            </a:r>
            <a:r>
              <a:rPr spc="50" dirty="0">
                <a:solidFill>
                  <a:srgbClr val="1B212C"/>
                </a:solidFill>
                <a:latin typeface="Trebuchet MS"/>
                <a:cs typeface="Trebuchet MS"/>
              </a:rPr>
              <a:t> </a:t>
            </a:r>
            <a:r>
              <a:rPr spc="10" dirty="0">
                <a:solidFill>
                  <a:srgbClr val="1B212C"/>
                </a:solidFill>
                <a:latin typeface="Trebuchet MS"/>
                <a:cs typeface="Trebuchet MS"/>
              </a:rPr>
              <a:t>dalam</a:t>
            </a:r>
            <a:r>
              <a:rPr spc="55" dirty="0">
                <a:solidFill>
                  <a:srgbClr val="1B212C"/>
                </a:solidFill>
                <a:latin typeface="Trebuchet MS"/>
                <a:cs typeface="Trebuchet MS"/>
              </a:rPr>
              <a:t> </a:t>
            </a:r>
            <a:r>
              <a:rPr spc="10" dirty="0">
                <a:solidFill>
                  <a:srgbClr val="1B212C"/>
                </a:solidFill>
                <a:latin typeface="Trebuchet MS"/>
                <a:cs typeface="Trebuchet MS"/>
              </a:rPr>
              <a:t>setiap</a:t>
            </a:r>
            <a:r>
              <a:rPr spc="50" dirty="0">
                <a:solidFill>
                  <a:srgbClr val="1B212C"/>
                </a:solidFill>
                <a:latin typeface="Trebuchet MS"/>
                <a:cs typeface="Trebuchet MS"/>
              </a:rPr>
              <a:t> </a:t>
            </a:r>
            <a:r>
              <a:rPr spc="-10" dirty="0">
                <a:solidFill>
                  <a:srgbClr val="1B212C"/>
                </a:solidFill>
                <a:latin typeface="Trebuchet MS"/>
                <a:cs typeface="Trebuchet MS"/>
              </a:rPr>
              <a:t>sektor.</a:t>
            </a:r>
            <a:endParaRPr dirty="0">
              <a:latin typeface="Trebuchet MS"/>
              <a:cs typeface="Trebuchet MS"/>
            </a:endParaRPr>
          </a:p>
        </p:txBody>
      </p:sp>
      <p:pic>
        <p:nvPicPr>
          <p:cNvPr id="6" name="object 6">
            <a:hlinkClick r:id="rId2"/>
          </p:cNvPr>
          <p:cNvPicPr/>
          <p:nvPr/>
        </p:nvPicPr>
        <p:blipFill>
          <a:blip r:embed="rId3" cstate="print"/>
          <a:stretch>
            <a:fillRect/>
          </a:stretch>
        </p:blipFill>
        <p:spPr>
          <a:xfrm>
            <a:off x="10669715" y="6503670"/>
            <a:ext cx="1400174" cy="2857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6169"/>
            <a:ext cx="3276601" cy="6874169"/>
            <a:chOff x="0" y="-19050"/>
            <a:chExt cx="3276601" cy="6874169"/>
          </a:xfrm>
        </p:grpSpPr>
        <p:pic>
          <p:nvPicPr>
            <p:cNvPr id="3" name="object 3"/>
            <p:cNvPicPr/>
            <p:nvPr/>
          </p:nvPicPr>
          <p:blipFill>
            <a:blip r:embed="rId2" cstate="print"/>
            <a:stretch>
              <a:fillRect/>
            </a:stretch>
          </p:blipFill>
          <p:spPr>
            <a:xfrm>
              <a:off x="0" y="-19050"/>
              <a:ext cx="3276601" cy="6874169"/>
            </a:xfrm>
            <a:prstGeom prst="rect">
              <a:avLst/>
            </a:prstGeom>
          </p:spPr>
        </p:pic>
        <p:pic>
          <p:nvPicPr>
            <p:cNvPr id="4" name="object 4"/>
            <p:cNvPicPr/>
            <p:nvPr/>
          </p:nvPicPr>
          <p:blipFill>
            <a:blip r:embed="rId3" cstate="print"/>
            <a:stretch>
              <a:fillRect/>
            </a:stretch>
          </p:blipFill>
          <p:spPr>
            <a:xfrm>
              <a:off x="609600" y="2557906"/>
              <a:ext cx="2438400" cy="2517776"/>
            </a:xfrm>
            <a:prstGeom prst="rect">
              <a:avLst/>
            </a:prstGeom>
          </p:spPr>
        </p:pic>
      </p:grpSp>
      <p:sp>
        <p:nvSpPr>
          <p:cNvPr id="5" name="object 5"/>
          <p:cNvSpPr txBox="1">
            <a:spLocks noGrp="1"/>
          </p:cNvSpPr>
          <p:nvPr>
            <p:ph type="title"/>
          </p:nvPr>
        </p:nvSpPr>
        <p:spPr>
          <a:xfrm>
            <a:off x="300165" y="207310"/>
            <a:ext cx="10369550" cy="574040"/>
          </a:xfrm>
          <a:prstGeom prst="rect">
            <a:avLst/>
          </a:prstGeom>
        </p:spPr>
        <p:txBody>
          <a:bodyPr vert="horz" wrap="square" lIns="0" tIns="12700" rIns="0" bIns="0" rtlCol="0">
            <a:spAutoFit/>
          </a:bodyPr>
          <a:lstStyle/>
          <a:p>
            <a:pPr marL="1267460">
              <a:lnSpc>
                <a:spcPct val="100000"/>
              </a:lnSpc>
              <a:spcBef>
                <a:spcPts val="100"/>
              </a:spcBef>
            </a:pPr>
            <a:r>
              <a:rPr spc="95" dirty="0"/>
              <a:t>Generasi</a:t>
            </a:r>
            <a:r>
              <a:rPr spc="-175" dirty="0"/>
              <a:t> </a:t>
            </a:r>
            <a:r>
              <a:rPr spc="-45" dirty="0"/>
              <a:t>Kelima:</a:t>
            </a:r>
            <a:r>
              <a:rPr spc="-170" dirty="0"/>
              <a:t> </a:t>
            </a:r>
            <a:r>
              <a:rPr spc="145" dirty="0"/>
              <a:t>Kecerdasan</a:t>
            </a:r>
            <a:r>
              <a:rPr spc="-175" dirty="0"/>
              <a:t> </a:t>
            </a:r>
            <a:r>
              <a:rPr spc="120" dirty="0"/>
              <a:t>Buatan</a:t>
            </a:r>
          </a:p>
        </p:txBody>
      </p:sp>
      <p:sp>
        <p:nvSpPr>
          <p:cNvPr id="6" name="object 6"/>
          <p:cNvSpPr txBox="1"/>
          <p:nvPr/>
        </p:nvSpPr>
        <p:spPr>
          <a:xfrm>
            <a:off x="3576766" y="781350"/>
            <a:ext cx="8615234" cy="5693033"/>
          </a:xfrm>
          <a:prstGeom prst="rect">
            <a:avLst/>
          </a:prstGeom>
        </p:spPr>
        <p:txBody>
          <a:bodyPr vert="horz" wrap="square" lIns="0" tIns="138430" rIns="0" bIns="0" rtlCol="0">
            <a:spAutoFit/>
          </a:bodyPr>
          <a:lstStyle/>
          <a:p>
            <a:pPr marL="12700">
              <a:lnSpc>
                <a:spcPct val="100000"/>
              </a:lnSpc>
              <a:spcBef>
                <a:spcPts val="1090"/>
              </a:spcBef>
            </a:pPr>
            <a:r>
              <a:rPr b="1" spc="10" dirty="0">
                <a:solidFill>
                  <a:srgbClr val="1B212C"/>
                </a:solidFill>
                <a:latin typeface="Trebuchet MS"/>
                <a:cs typeface="Trebuchet MS"/>
              </a:rPr>
              <a:t>Komputer</a:t>
            </a:r>
            <a:r>
              <a:rPr b="1" spc="5" dirty="0">
                <a:solidFill>
                  <a:srgbClr val="1B212C"/>
                </a:solidFill>
                <a:latin typeface="Trebuchet MS"/>
                <a:cs typeface="Trebuchet MS"/>
              </a:rPr>
              <a:t> </a:t>
            </a:r>
            <a:r>
              <a:rPr b="1" spc="65" dirty="0">
                <a:solidFill>
                  <a:srgbClr val="1B212C"/>
                </a:solidFill>
                <a:latin typeface="Trebuchet MS"/>
                <a:cs typeface="Trebuchet MS"/>
              </a:rPr>
              <a:t>dengan</a:t>
            </a:r>
            <a:r>
              <a:rPr b="1" spc="10" dirty="0">
                <a:solidFill>
                  <a:srgbClr val="1B212C"/>
                </a:solidFill>
                <a:latin typeface="Trebuchet MS"/>
                <a:cs typeface="Trebuchet MS"/>
              </a:rPr>
              <a:t> </a:t>
            </a:r>
            <a:r>
              <a:rPr b="1" spc="65" dirty="0">
                <a:solidFill>
                  <a:srgbClr val="1B212C"/>
                </a:solidFill>
                <a:latin typeface="Trebuchet MS"/>
                <a:cs typeface="Trebuchet MS"/>
              </a:rPr>
              <a:t>kemampuan</a:t>
            </a:r>
            <a:r>
              <a:rPr b="1" spc="10" dirty="0">
                <a:solidFill>
                  <a:srgbClr val="1B212C"/>
                </a:solidFill>
                <a:latin typeface="Trebuchet MS"/>
                <a:cs typeface="Trebuchet MS"/>
              </a:rPr>
              <a:t> </a:t>
            </a:r>
            <a:r>
              <a:rPr b="1" spc="-10" dirty="0">
                <a:solidFill>
                  <a:srgbClr val="1B212C"/>
                </a:solidFill>
                <a:latin typeface="Trebuchet MS"/>
                <a:cs typeface="Trebuchet MS"/>
              </a:rPr>
              <a:t>belajar</a:t>
            </a:r>
            <a:endParaRPr dirty="0">
              <a:latin typeface="Trebuchet MS"/>
              <a:cs typeface="Trebuchet MS"/>
            </a:endParaRPr>
          </a:p>
          <a:p>
            <a:pPr marL="12700" marR="5080">
              <a:lnSpc>
                <a:spcPct val="150000"/>
              </a:lnSpc>
              <a:spcBef>
                <a:spcPts val="125"/>
              </a:spcBef>
            </a:pPr>
            <a:r>
              <a:rPr dirty="0">
                <a:solidFill>
                  <a:srgbClr val="1B212C"/>
                </a:solidFill>
                <a:latin typeface="Trebuchet MS"/>
                <a:cs typeface="Trebuchet MS"/>
              </a:rPr>
              <a:t>Generasi</a:t>
            </a:r>
            <a:r>
              <a:rPr spc="85" dirty="0">
                <a:solidFill>
                  <a:srgbClr val="1B212C"/>
                </a:solidFill>
                <a:latin typeface="Trebuchet MS"/>
                <a:cs typeface="Trebuchet MS"/>
              </a:rPr>
              <a:t> </a:t>
            </a:r>
            <a:r>
              <a:rPr dirty="0">
                <a:solidFill>
                  <a:srgbClr val="1B212C"/>
                </a:solidFill>
                <a:latin typeface="Trebuchet MS"/>
                <a:cs typeface="Trebuchet MS"/>
              </a:rPr>
              <a:t>kelima</a:t>
            </a:r>
            <a:r>
              <a:rPr spc="85" dirty="0">
                <a:solidFill>
                  <a:srgbClr val="1B212C"/>
                </a:solidFill>
                <a:latin typeface="Trebuchet MS"/>
                <a:cs typeface="Trebuchet MS"/>
              </a:rPr>
              <a:t> </a:t>
            </a:r>
            <a:r>
              <a:rPr dirty="0">
                <a:solidFill>
                  <a:srgbClr val="1B212C"/>
                </a:solidFill>
                <a:latin typeface="Trebuchet MS"/>
                <a:cs typeface="Trebuchet MS"/>
              </a:rPr>
              <a:t>ditandai</a:t>
            </a:r>
            <a:r>
              <a:rPr spc="90" dirty="0">
                <a:solidFill>
                  <a:srgbClr val="1B212C"/>
                </a:solidFill>
                <a:latin typeface="Trebuchet MS"/>
                <a:cs typeface="Trebuchet MS"/>
              </a:rPr>
              <a:t> </a:t>
            </a:r>
            <a:r>
              <a:rPr spc="55" dirty="0">
                <a:solidFill>
                  <a:srgbClr val="1B212C"/>
                </a:solidFill>
                <a:latin typeface="Trebuchet MS"/>
                <a:cs typeface="Trebuchet MS"/>
              </a:rPr>
              <a:t>dengan</a:t>
            </a:r>
            <a:r>
              <a:rPr spc="85" dirty="0">
                <a:solidFill>
                  <a:srgbClr val="1B212C"/>
                </a:solidFill>
                <a:latin typeface="Trebuchet MS"/>
                <a:cs typeface="Trebuchet MS"/>
              </a:rPr>
              <a:t> </a:t>
            </a:r>
            <a:r>
              <a:rPr dirty="0">
                <a:solidFill>
                  <a:srgbClr val="1B212C"/>
                </a:solidFill>
                <a:latin typeface="Trebuchet MS"/>
                <a:cs typeface="Trebuchet MS"/>
              </a:rPr>
              <a:t>perkembangan</a:t>
            </a:r>
            <a:r>
              <a:rPr spc="90" dirty="0">
                <a:solidFill>
                  <a:srgbClr val="1B212C"/>
                </a:solidFill>
                <a:latin typeface="Trebuchet MS"/>
                <a:cs typeface="Trebuchet MS"/>
              </a:rPr>
              <a:t> </a:t>
            </a:r>
            <a:r>
              <a:rPr spc="45" dirty="0">
                <a:solidFill>
                  <a:srgbClr val="1B212C"/>
                </a:solidFill>
                <a:latin typeface="Trebuchet MS"/>
                <a:cs typeface="Trebuchet MS"/>
              </a:rPr>
              <a:t>kecerdasan</a:t>
            </a:r>
            <a:r>
              <a:rPr spc="85" dirty="0">
                <a:solidFill>
                  <a:srgbClr val="1B212C"/>
                </a:solidFill>
                <a:latin typeface="Trebuchet MS"/>
                <a:cs typeface="Trebuchet MS"/>
              </a:rPr>
              <a:t> </a:t>
            </a:r>
            <a:r>
              <a:rPr dirty="0">
                <a:solidFill>
                  <a:srgbClr val="1B212C"/>
                </a:solidFill>
                <a:latin typeface="Trebuchet MS"/>
                <a:cs typeface="Trebuchet MS"/>
              </a:rPr>
              <a:t>buatan</a:t>
            </a:r>
            <a:r>
              <a:rPr spc="85" dirty="0">
                <a:solidFill>
                  <a:srgbClr val="1B212C"/>
                </a:solidFill>
                <a:latin typeface="Trebuchet MS"/>
                <a:cs typeface="Trebuchet MS"/>
              </a:rPr>
              <a:t> </a:t>
            </a:r>
            <a:r>
              <a:rPr spc="-80" dirty="0">
                <a:solidFill>
                  <a:srgbClr val="1B212C"/>
                </a:solidFill>
                <a:latin typeface="Trebuchet MS"/>
                <a:cs typeface="Trebuchet MS"/>
              </a:rPr>
              <a:t>(AI),</a:t>
            </a:r>
            <a:r>
              <a:rPr spc="90" dirty="0">
                <a:solidFill>
                  <a:srgbClr val="1B212C"/>
                </a:solidFill>
                <a:latin typeface="Trebuchet MS"/>
                <a:cs typeface="Trebuchet MS"/>
              </a:rPr>
              <a:t> </a:t>
            </a:r>
            <a:r>
              <a:rPr dirty="0">
                <a:solidFill>
                  <a:srgbClr val="1B212C"/>
                </a:solidFill>
                <a:latin typeface="Trebuchet MS"/>
                <a:cs typeface="Trebuchet MS"/>
              </a:rPr>
              <a:t>di</a:t>
            </a:r>
            <a:r>
              <a:rPr spc="85" dirty="0">
                <a:solidFill>
                  <a:srgbClr val="1B212C"/>
                </a:solidFill>
                <a:latin typeface="Trebuchet MS"/>
                <a:cs typeface="Trebuchet MS"/>
              </a:rPr>
              <a:t> </a:t>
            </a:r>
            <a:r>
              <a:rPr spc="30" dirty="0">
                <a:solidFill>
                  <a:srgbClr val="1B212C"/>
                </a:solidFill>
                <a:latin typeface="Trebuchet MS"/>
                <a:cs typeface="Trebuchet MS"/>
              </a:rPr>
              <a:t>mana </a:t>
            </a:r>
            <a:r>
              <a:rPr dirty="0">
                <a:solidFill>
                  <a:srgbClr val="1B212C"/>
                </a:solidFill>
                <a:latin typeface="Trebuchet MS"/>
                <a:cs typeface="Trebuchet MS"/>
              </a:rPr>
              <a:t>komputer</a:t>
            </a:r>
            <a:r>
              <a:rPr spc="65" dirty="0">
                <a:solidFill>
                  <a:srgbClr val="1B212C"/>
                </a:solidFill>
                <a:latin typeface="Trebuchet MS"/>
                <a:cs typeface="Trebuchet MS"/>
              </a:rPr>
              <a:t> </a:t>
            </a:r>
            <a:r>
              <a:rPr dirty="0">
                <a:solidFill>
                  <a:srgbClr val="1B212C"/>
                </a:solidFill>
                <a:latin typeface="Trebuchet MS"/>
                <a:cs typeface="Trebuchet MS"/>
              </a:rPr>
              <a:t>memiliki</a:t>
            </a:r>
            <a:r>
              <a:rPr spc="70" dirty="0">
                <a:solidFill>
                  <a:srgbClr val="1B212C"/>
                </a:solidFill>
                <a:latin typeface="Trebuchet MS"/>
                <a:cs typeface="Trebuchet MS"/>
              </a:rPr>
              <a:t> </a:t>
            </a:r>
            <a:r>
              <a:rPr spc="50" dirty="0">
                <a:solidFill>
                  <a:srgbClr val="1B212C"/>
                </a:solidFill>
                <a:latin typeface="Trebuchet MS"/>
                <a:cs typeface="Trebuchet MS"/>
              </a:rPr>
              <a:t>kemampuan</a:t>
            </a:r>
            <a:r>
              <a:rPr spc="70" dirty="0">
                <a:solidFill>
                  <a:srgbClr val="1B212C"/>
                </a:solidFill>
                <a:latin typeface="Trebuchet MS"/>
                <a:cs typeface="Trebuchet MS"/>
              </a:rPr>
              <a:t> </a:t>
            </a:r>
            <a:r>
              <a:rPr dirty="0">
                <a:solidFill>
                  <a:srgbClr val="1B212C"/>
                </a:solidFill>
                <a:latin typeface="Trebuchet MS"/>
                <a:cs typeface="Trebuchet MS"/>
              </a:rPr>
              <a:t>untuk</a:t>
            </a:r>
            <a:r>
              <a:rPr spc="70" dirty="0">
                <a:solidFill>
                  <a:srgbClr val="1B212C"/>
                </a:solidFill>
                <a:latin typeface="Trebuchet MS"/>
                <a:cs typeface="Trebuchet MS"/>
              </a:rPr>
              <a:t> </a:t>
            </a:r>
            <a:r>
              <a:rPr dirty="0">
                <a:solidFill>
                  <a:srgbClr val="1B212C"/>
                </a:solidFill>
                <a:latin typeface="Trebuchet MS"/>
                <a:cs typeface="Trebuchet MS"/>
              </a:rPr>
              <a:t>belajar</a:t>
            </a:r>
            <a:r>
              <a:rPr spc="70" dirty="0">
                <a:solidFill>
                  <a:srgbClr val="1B212C"/>
                </a:solidFill>
                <a:latin typeface="Trebuchet MS"/>
                <a:cs typeface="Trebuchet MS"/>
              </a:rPr>
              <a:t> </a:t>
            </a:r>
            <a:r>
              <a:rPr spc="55" dirty="0">
                <a:solidFill>
                  <a:srgbClr val="1B212C"/>
                </a:solidFill>
                <a:latin typeface="Trebuchet MS"/>
                <a:cs typeface="Trebuchet MS"/>
              </a:rPr>
              <a:t>dan</a:t>
            </a:r>
            <a:r>
              <a:rPr spc="70" dirty="0">
                <a:solidFill>
                  <a:srgbClr val="1B212C"/>
                </a:solidFill>
                <a:latin typeface="Trebuchet MS"/>
                <a:cs typeface="Trebuchet MS"/>
              </a:rPr>
              <a:t> </a:t>
            </a:r>
            <a:r>
              <a:rPr dirty="0">
                <a:solidFill>
                  <a:srgbClr val="1B212C"/>
                </a:solidFill>
                <a:latin typeface="Trebuchet MS"/>
                <a:cs typeface="Trebuchet MS"/>
              </a:rPr>
              <a:t>beradaptasi</a:t>
            </a:r>
            <a:r>
              <a:rPr spc="70" dirty="0">
                <a:solidFill>
                  <a:srgbClr val="1B212C"/>
                </a:solidFill>
                <a:latin typeface="Trebuchet MS"/>
                <a:cs typeface="Trebuchet MS"/>
              </a:rPr>
              <a:t> </a:t>
            </a:r>
            <a:r>
              <a:rPr dirty="0">
                <a:solidFill>
                  <a:srgbClr val="1B212C"/>
                </a:solidFill>
                <a:latin typeface="Trebuchet MS"/>
                <a:cs typeface="Trebuchet MS"/>
              </a:rPr>
              <a:t>melalui</a:t>
            </a:r>
            <a:r>
              <a:rPr spc="70" dirty="0">
                <a:solidFill>
                  <a:srgbClr val="1B212C"/>
                </a:solidFill>
                <a:latin typeface="Trebuchet MS"/>
                <a:cs typeface="Trebuchet MS"/>
              </a:rPr>
              <a:t> </a:t>
            </a:r>
            <a:r>
              <a:rPr dirty="0">
                <a:solidFill>
                  <a:srgbClr val="1B212C"/>
                </a:solidFill>
                <a:latin typeface="Trebuchet MS"/>
                <a:cs typeface="Trebuchet MS"/>
              </a:rPr>
              <a:t>algoritma</a:t>
            </a:r>
            <a:r>
              <a:rPr spc="60" dirty="0">
                <a:solidFill>
                  <a:srgbClr val="1B212C"/>
                </a:solidFill>
                <a:latin typeface="Trebuchet MS"/>
                <a:cs typeface="Trebuchet MS"/>
              </a:rPr>
              <a:t> </a:t>
            </a:r>
            <a:r>
              <a:rPr spc="30" dirty="0">
                <a:solidFill>
                  <a:srgbClr val="1B212C"/>
                </a:solidFill>
                <a:latin typeface="Trebuchet MS"/>
                <a:cs typeface="Trebuchet MS"/>
              </a:rPr>
              <a:t>dan </a:t>
            </a:r>
            <a:r>
              <a:rPr dirty="0">
                <a:solidFill>
                  <a:srgbClr val="1B212C"/>
                </a:solidFill>
                <a:latin typeface="Trebuchet MS"/>
                <a:cs typeface="Trebuchet MS"/>
              </a:rPr>
              <a:t>model</a:t>
            </a:r>
            <a:r>
              <a:rPr spc="125" dirty="0">
                <a:solidFill>
                  <a:srgbClr val="1B212C"/>
                </a:solidFill>
                <a:latin typeface="Trebuchet MS"/>
                <a:cs typeface="Trebuchet MS"/>
              </a:rPr>
              <a:t> </a:t>
            </a:r>
            <a:r>
              <a:rPr spc="-30" dirty="0">
                <a:solidFill>
                  <a:srgbClr val="1B212C"/>
                </a:solidFill>
                <a:latin typeface="Trebuchet MS"/>
                <a:cs typeface="Trebuchet MS"/>
              </a:rPr>
              <a:t>data,</a:t>
            </a:r>
            <a:r>
              <a:rPr spc="125" dirty="0">
                <a:solidFill>
                  <a:srgbClr val="1B212C"/>
                </a:solidFill>
                <a:latin typeface="Trebuchet MS"/>
                <a:cs typeface="Trebuchet MS"/>
              </a:rPr>
              <a:t> </a:t>
            </a:r>
            <a:r>
              <a:rPr dirty="0">
                <a:solidFill>
                  <a:srgbClr val="1B212C"/>
                </a:solidFill>
                <a:latin typeface="Trebuchet MS"/>
                <a:cs typeface="Trebuchet MS"/>
              </a:rPr>
              <a:t>menjadikannya</a:t>
            </a:r>
            <a:r>
              <a:rPr spc="125" dirty="0">
                <a:solidFill>
                  <a:srgbClr val="1B212C"/>
                </a:solidFill>
                <a:latin typeface="Trebuchet MS"/>
                <a:cs typeface="Trebuchet MS"/>
              </a:rPr>
              <a:t> </a:t>
            </a:r>
            <a:r>
              <a:rPr dirty="0">
                <a:solidFill>
                  <a:srgbClr val="1B212C"/>
                </a:solidFill>
                <a:latin typeface="Trebuchet MS"/>
                <a:cs typeface="Trebuchet MS"/>
              </a:rPr>
              <a:t>lebih</a:t>
            </a:r>
            <a:r>
              <a:rPr spc="125" dirty="0">
                <a:solidFill>
                  <a:srgbClr val="1B212C"/>
                </a:solidFill>
                <a:latin typeface="Trebuchet MS"/>
                <a:cs typeface="Trebuchet MS"/>
              </a:rPr>
              <a:t> </a:t>
            </a:r>
            <a:r>
              <a:rPr spc="50" dirty="0">
                <a:solidFill>
                  <a:srgbClr val="1B212C"/>
                </a:solidFill>
                <a:latin typeface="Trebuchet MS"/>
                <a:cs typeface="Trebuchet MS"/>
              </a:rPr>
              <a:t>cerdas</a:t>
            </a:r>
            <a:r>
              <a:rPr spc="125" dirty="0">
                <a:solidFill>
                  <a:srgbClr val="1B212C"/>
                </a:solidFill>
                <a:latin typeface="Trebuchet MS"/>
                <a:cs typeface="Trebuchet MS"/>
              </a:rPr>
              <a:t> </a:t>
            </a:r>
            <a:r>
              <a:rPr dirty="0">
                <a:solidFill>
                  <a:srgbClr val="1B212C"/>
                </a:solidFill>
                <a:latin typeface="Trebuchet MS"/>
                <a:cs typeface="Trebuchet MS"/>
              </a:rPr>
              <a:t>dalam</a:t>
            </a:r>
            <a:r>
              <a:rPr spc="125" dirty="0">
                <a:solidFill>
                  <a:srgbClr val="1B212C"/>
                </a:solidFill>
                <a:latin typeface="Trebuchet MS"/>
                <a:cs typeface="Trebuchet MS"/>
              </a:rPr>
              <a:t> </a:t>
            </a:r>
            <a:r>
              <a:rPr dirty="0">
                <a:solidFill>
                  <a:srgbClr val="1B212C"/>
                </a:solidFill>
                <a:latin typeface="Trebuchet MS"/>
                <a:cs typeface="Trebuchet MS"/>
              </a:rPr>
              <a:t>pengambilan</a:t>
            </a:r>
            <a:r>
              <a:rPr spc="125" dirty="0">
                <a:solidFill>
                  <a:srgbClr val="1B212C"/>
                </a:solidFill>
                <a:latin typeface="Trebuchet MS"/>
                <a:cs typeface="Trebuchet MS"/>
              </a:rPr>
              <a:t> </a:t>
            </a:r>
            <a:r>
              <a:rPr spc="-10" dirty="0">
                <a:solidFill>
                  <a:srgbClr val="1B212C"/>
                </a:solidFill>
                <a:latin typeface="Trebuchet MS"/>
                <a:cs typeface="Trebuchet MS"/>
              </a:rPr>
              <a:t>keputusan.</a:t>
            </a:r>
            <a:endParaRPr dirty="0">
              <a:latin typeface="Trebuchet MS"/>
              <a:cs typeface="Trebuchet MS"/>
            </a:endParaRPr>
          </a:p>
          <a:p>
            <a:pPr>
              <a:lnSpc>
                <a:spcPct val="100000"/>
              </a:lnSpc>
              <a:spcBef>
                <a:spcPts val="85"/>
              </a:spcBef>
            </a:pPr>
            <a:endParaRPr dirty="0">
              <a:latin typeface="Trebuchet MS"/>
              <a:cs typeface="Trebuchet MS"/>
            </a:endParaRPr>
          </a:p>
          <a:p>
            <a:pPr marL="12700">
              <a:lnSpc>
                <a:spcPct val="100000"/>
              </a:lnSpc>
            </a:pPr>
            <a:r>
              <a:rPr b="1" spc="50" dirty="0">
                <a:solidFill>
                  <a:srgbClr val="1B212C"/>
                </a:solidFill>
                <a:latin typeface="Trebuchet MS"/>
                <a:cs typeface="Trebuchet MS"/>
              </a:rPr>
              <a:t>AI</a:t>
            </a:r>
            <a:r>
              <a:rPr b="1" spc="-10" dirty="0">
                <a:solidFill>
                  <a:srgbClr val="1B212C"/>
                </a:solidFill>
                <a:latin typeface="Trebuchet MS"/>
                <a:cs typeface="Trebuchet MS"/>
              </a:rPr>
              <a:t> </a:t>
            </a:r>
            <a:r>
              <a:rPr b="1" spc="60" dirty="0">
                <a:solidFill>
                  <a:srgbClr val="1B212C"/>
                </a:solidFill>
                <a:latin typeface="Trebuchet MS"/>
                <a:cs typeface="Trebuchet MS"/>
              </a:rPr>
              <a:t>dan</a:t>
            </a:r>
            <a:r>
              <a:rPr b="1" spc="-10" dirty="0">
                <a:solidFill>
                  <a:srgbClr val="1B212C"/>
                </a:solidFill>
                <a:latin typeface="Trebuchet MS"/>
                <a:cs typeface="Trebuchet MS"/>
              </a:rPr>
              <a:t> </a:t>
            </a:r>
            <a:r>
              <a:rPr b="1" spc="10" dirty="0">
                <a:solidFill>
                  <a:srgbClr val="1B212C"/>
                </a:solidFill>
                <a:latin typeface="Trebuchet MS"/>
                <a:cs typeface="Trebuchet MS"/>
              </a:rPr>
              <a:t>machine</a:t>
            </a:r>
            <a:r>
              <a:rPr b="1" spc="-10" dirty="0">
                <a:solidFill>
                  <a:srgbClr val="1B212C"/>
                </a:solidFill>
                <a:latin typeface="Trebuchet MS"/>
                <a:cs typeface="Trebuchet MS"/>
              </a:rPr>
              <a:t> learning</a:t>
            </a:r>
            <a:endParaRPr dirty="0">
              <a:latin typeface="Trebuchet MS"/>
              <a:cs typeface="Trebuchet MS"/>
            </a:endParaRPr>
          </a:p>
          <a:p>
            <a:pPr marL="12700" marR="229235">
              <a:lnSpc>
                <a:spcPct val="150000"/>
              </a:lnSpc>
              <a:spcBef>
                <a:spcPts val="130"/>
              </a:spcBef>
            </a:pPr>
            <a:r>
              <a:rPr spc="55" dirty="0">
                <a:solidFill>
                  <a:srgbClr val="1B212C"/>
                </a:solidFill>
                <a:latin typeface="Trebuchet MS"/>
                <a:cs typeface="Trebuchet MS"/>
              </a:rPr>
              <a:t>Berkembangnya</a:t>
            </a:r>
            <a:r>
              <a:rPr spc="90" dirty="0">
                <a:solidFill>
                  <a:srgbClr val="1B212C"/>
                </a:solidFill>
                <a:latin typeface="Trebuchet MS"/>
                <a:cs typeface="Trebuchet MS"/>
              </a:rPr>
              <a:t> </a:t>
            </a:r>
            <a:r>
              <a:rPr dirty="0">
                <a:solidFill>
                  <a:srgbClr val="1B212C"/>
                </a:solidFill>
                <a:latin typeface="Trebuchet MS"/>
                <a:cs typeface="Trebuchet MS"/>
              </a:rPr>
              <a:t>model</a:t>
            </a:r>
            <a:r>
              <a:rPr spc="90" dirty="0">
                <a:solidFill>
                  <a:srgbClr val="1B212C"/>
                </a:solidFill>
                <a:latin typeface="Trebuchet MS"/>
                <a:cs typeface="Trebuchet MS"/>
              </a:rPr>
              <a:t> </a:t>
            </a:r>
            <a:r>
              <a:rPr dirty="0">
                <a:solidFill>
                  <a:srgbClr val="1B212C"/>
                </a:solidFill>
                <a:latin typeface="Trebuchet MS"/>
                <a:cs typeface="Trebuchet MS"/>
              </a:rPr>
              <a:t>machine</a:t>
            </a:r>
            <a:r>
              <a:rPr spc="90" dirty="0">
                <a:solidFill>
                  <a:srgbClr val="1B212C"/>
                </a:solidFill>
                <a:latin typeface="Trebuchet MS"/>
                <a:cs typeface="Trebuchet MS"/>
              </a:rPr>
              <a:t> </a:t>
            </a:r>
            <a:r>
              <a:rPr dirty="0">
                <a:solidFill>
                  <a:srgbClr val="1B212C"/>
                </a:solidFill>
                <a:latin typeface="Trebuchet MS"/>
                <a:cs typeface="Trebuchet MS"/>
              </a:rPr>
              <a:t>learning</a:t>
            </a:r>
            <a:r>
              <a:rPr spc="90" dirty="0">
                <a:solidFill>
                  <a:srgbClr val="1B212C"/>
                </a:solidFill>
                <a:latin typeface="Trebuchet MS"/>
                <a:cs typeface="Trebuchet MS"/>
              </a:rPr>
              <a:t> </a:t>
            </a:r>
            <a:r>
              <a:rPr spc="55" dirty="0">
                <a:solidFill>
                  <a:srgbClr val="1B212C"/>
                </a:solidFill>
                <a:latin typeface="Trebuchet MS"/>
                <a:cs typeface="Trebuchet MS"/>
              </a:rPr>
              <a:t>dan</a:t>
            </a:r>
            <a:r>
              <a:rPr spc="90" dirty="0">
                <a:solidFill>
                  <a:srgbClr val="1B212C"/>
                </a:solidFill>
                <a:latin typeface="Trebuchet MS"/>
                <a:cs typeface="Trebuchet MS"/>
              </a:rPr>
              <a:t> </a:t>
            </a:r>
            <a:r>
              <a:rPr dirty="0">
                <a:solidFill>
                  <a:srgbClr val="1B212C"/>
                </a:solidFill>
                <a:latin typeface="Trebuchet MS"/>
                <a:cs typeface="Trebuchet MS"/>
              </a:rPr>
              <a:t>deep</a:t>
            </a:r>
            <a:r>
              <a:rPr spc="90" dirty="0">
                <a:solidFill>
                  <a:srgbClr val="1B212C"/>
                </a:solidFill>
                <a:latin typeface="Trebuchet MS"/>
                <a:cs typeface="Trebuchet MS"/>
              </a:rPr>
              <a:t> </a:t>
            </a:r>
            <a:r>
              <a:rPr dirty="0">
                <a:solidFill>
                  <a:srgbClr val="1B212C"/>
                </a:solidFill>
                <a:latin typeface="Trebuchet MS"/>
                <a:cs typeface="Trebuchet MS"/>
              </a:rPr>
              <a:t>learning</a:t>
            </a:r>
            <a:r>
              <a:rPr spc="90" dirty="0">
                <a:solidFill>
                  <a:srgbClr val="1B212C"/>
                </a:solidFill>
                <a:latin typeface="Trebuchet MS"/>
                <a:cs typeface="Trebuchet MS"/>
              </a:rPr>
              <a:t> </a:t>
            </a:r>
            <a:r>
              <a:rPr spc="-10" dirty="0">
                <a:solidFill>
                  <a:srgbClr val="1B212C"/>
                </a:solidFill>
                <a:latin typeface="Trebuchet MS"/>
                <a:cs typeface="Trebuchet MS"/>
              </a:rPr>
              <a:t>memungkinkan </a:t>
            </a:r>
            <a:r>
              <a:rPr dirty="0">
                <a:solidFill>
                  <a:srgbClr val="1B212C"/>
                </a:solidFill>
                <a:latin typeface="Trebuchet MS"/>
                <a:cs typeface="Trebuchet MS"/>
              </a:rPr>
              <a:t>komputer</a:t>
            </a:r>
            <a:r>
              <a:rPr spc="145" dirty="0">
                <a:solidFill>
                  <a:srgbClr val="1B212C"/>
                </a:solidFill>
                <a:latin typeface="Trebuchet MS"/>
                <a:cs typeface="Trebuchet MS"/>
              </a:rPr>
              <a:t> </a:t>
            </a:r>
            <a:r>
              <a:rPr dirty="0">
                <a:solidFill>
                  <a:srgbClr val="1B212C"/>
                </a:solidFill>
                <a:latin typeface="Trebuchet MS"/>
                <a:cs typeface="Trebuchet MS"/>
              </a:rPr>
              <a:t>untuk</a:t>
            </a:r>
            <a:r>
              <a:rPr spc="145" dirty="0">
                <a:solidFill>
                  <a:srgbClr val="1B212C"/>
                </a:solidFill>
                <a:latin typeface="Trebuchet MS"/>
                <a:cs typeface="Trebuchet MS"/>
              </a:rPr>
              <a:t> </a:t>
            </a:r>
            <a:r>
              <a:rPr dirty="0">
                <a:solidFill>
                  <a:srgbClr val="1B212C"/>
                </a:solidFill>
                <a:latin typeface="Trebuchet MS"/>
                <a:cs typeface="Trebuchet MS"/>
              </a:rPr>
              <a:t>menganalisis</a:t>
            </a:r>
            <a:r>
              <a:rPr spc="150" dirty="0">
                <a:solidFill>
                  <a:srgbClr val="1B212C"/>
                </a:solidFill>
                <a:latin typeface="Trebuchet MS"/>
                <a:cs typeface="Trebuchet MS"/>
              </a:rPr>
              <a:t> </a:t>
            </a:r>
            <a:r>
              <a:rPr dirty="0">
                <a:solidFill>
                  <a:srgbClr val="1B212C"/>
                </a:solidFill>
                <a:latin typeface="Trebuchet MS"/>
                <a:cs typeface="Trebuchet MS"/>
              </a:rPr>
              <a:t>data</a:t>
            </a:r>
            <a:r>
              <a:rPr spc="145" dirty="0">
                <a:solidFill>
                  <a:srgbClr val="1B212C"/>
                </a:solidFill>
                <a:latin typeface="Trebuchet MS"/>
                <a:cs typeface="Trebuchet MS"/>
              </a:rPr>
              <a:t> </a:t>
            </a:r>
            <a:r>
              <a:rPr spc="-10" dirty="0">
                <a:solidFill>
                  <a:srgbClr val="1B212C"/>
                </a:solidFill>
                <a:latin typeface="Trebuchet MS"/>
                <a:cs typeface="Trebuchet MS"/>
              </a:rPr>
              <a:t>besar,</a:t>
            </a:r>
            <a:r>
              <a:rPr spc="145" dirty="0">
                <a:solidFill>
                  <a:srgbClr val="1B212C"/>
                </a:solidFill>
                <a:latin typeface="Trebuchet MS"/>
                <a:cs typeface="Trebuchet MS"/>
              </a:rPr>
              <a:t> </a:t>
            </a:r>
            <a:r>
              <a:rPr dirty="0">
                <a:solidFill>
                  <a:srgbClr val="1B212C"/>
                </a:solidFill>
                <a:latin typeface="Trebuchet MS"/>
                <a:cs typeface="Trebuchet MS"/>
              </a:rPr>
              <a:t>mengenali</a:t>
            </a:r>
            <a:r>
              <a:rPr spc="150" dirty="0">
                <a:solidFill>
                  <a:srgbClr val="1B212C"/>
                </a:solidFill>
                <a:latin typeface="Trebuchet MS"/>
                <a:cs typeface="Trebuchet MS"/>
              </a:rPr>
              <a:t> </a:t>
            </a:r>
            <a:r>
              <a:rPr spc="-30" dirty="0">
                <a:solidFill>
                  <a:srgbClr val="1B212C"/>
                </a:solidFill>
                <a:latin typeface="Trebuchet MS"/>
                <a:cs typeface="Trebuchet MS"/>
              </a:rPr>
              <a:t>pola,</a:t>
            </a:r>
            <a:r>
              <a:rPr spc="145" dirty="0">
                <a:solidFill>
                  <a:srgbClr val="1B212C"/>
                </a:solidFill>
                <a:latin typeface="Trebuchet MS"/>
                <a:cs typeface="Trebuchet MS"/>
              </a:rPr>
              <a:t> </a:t>
            </a:r>
            <a:r>
              <a:rPr spc="55" dirty="0">
                <a:solidFill>
                  <a:srgbClr val="1B212C"/>
                </a:solidFill>
                <a:latin typeface="Trebuchet MS"/>
                <a:cs typeface="Trebuchet MS"/>
              </a:rPr>
              <a:t>dan</a:t>
            </a:r>
            <a:r>
              <a:rPr spc="145" dirty="0">
                <a:solidFill>
                  <a:srgbClr val="1B212C"/>
                </a:solidFill>
                <a:latin typeface="Trebuchet MS"/>
                <a:cs typeface="Trebuchet MS"/>
              </a:rPr>
              <a:t> </a:t>
            </a:r>
            <a:r>
              <a:rPr dirty="0">
                <a:solidFill>
                  <a:srgbClr val="1B212C"/>
                </a:solidFill>
                <a:latin typeface="Trebuchet MS"/>
                <a:cs typeface="Trebuchet MS"/>
              </a:rPr>
              <a:t>memprediksi</a:t>
            </a:r>
            <a:r>
              <a:rPr spc="150" dirty="0">
                <a:solidFill>
                  <a:srgbClr val="1B212C"/>
                </a:solidFill>
                <a:latin typeface="Trebuchet MS"/>
                <a:cs typeface="Trebuchet MS"/>
              </a:rPr>
              <a:t> </a:t>
            </a:r>
            <a:r>
              <a:rPr spc="-10" dirty="0">
                <a:solidFill>
                  <a:srgbClr val="1B212C"/>
                </a:solidFill>
                <a:latin typeface="Trebuchet MS"/>
                <a:cs typeface="Trebuchet MS"/>
              </a:rPr>
              <a:t>hasil, </a:t>
            </a:r>
            <a:r>
              <a:rPr spc="55" dirty="0">
                <a:solidFill>
                  <a:srgbClr val="1B212C"/>
                </a:solidFill>
                <a:latin typeface="Trebuchet MS"/>
                <a:cs typeface="Trebuchet MS"/>
              </a:rPr>
              <a:t>dengan</a:t>
            </a:r>
            <a:r>
              <a:rPr spc="70" dirty="0">
                <a:solidFill>
                  <a:srgbClr val="1B212C"/>
                </a:solidFill>
                <a:latin typeface="Trebuchet MS"/>
                <a:cs typeface="Trebuchet MS"/>
              </a:rPr>
              <a:t> </a:t>
            </a:r>
            <a:r>
              <a:rPr dirty="0">
                <a:solidFill>
                  <a:srgbClr val="1B212C"/>
                </a:solidFill>
                <a:latin typeface="Trebuchet MS"/>
                <a:cs typeface="Trebuchet MS"/>
              </a:rPr>
              <a:t>aplikasi</a:t>
            </a:r>
            <a:r>
              <a:rPr spc="75" dirty="0">
                <a:solidFill>
                  <a:srgbClr val="1B212C"/>
                </a:solidFill>
                <a:latin typeface="Trebuchet MS"/>
                <a:cs typeface="Trebuchet MS"/>
              </a:rPr>
              <a:t> </a:t>
            </a:r>
            <a:r>
              <a:rPr dirty="0">
                <a:solidFill>
                  <a:srgbClr val="1B212C"/>
                </a:solidFill>
                <a:latin typeface="Trebuchet MS"/>
                <a:cs typeface="Trebuchet MS"/>
              </a:rPr>
              <a:t>dalam</a:t>
            </a:r>
            <a:r>
              <a:rPr spc="75" dirty="0">
                <a:solidFill>
                  <a:srgbClr val="1B212C"/>
                </a:solidFill>
                <a:latin typeface="Trebuchet MS"/>
                <a:cs typeface="Trebuchet MS"/>
              </a:rPr>
              <a:t> </a:t>
            </a:r>
            <a:r>
              <a:rPr spc="55" dirty="0">
                <a:solidFill>
                  <a:srgbClr val="1B212C"/>
                </a:solidFill>
                <a:latin typeface="Trebuchet MS"/>
                <a:cs typeface="Trebuchet MS"/>
              </a:rPr>
              <a:t>banyak</a:t>
            </a:r>
            <a:r>
              <a:rPr spc="70" dirty="0">
                <a:solidFill>
                  <a:srgbClr val="1B212C"/>
                </a:solidFill>
                <a:latin typeface="Trebuchet MS"/>
                <a:cs typeface="Trebuchet MS"/>
              </a:rPr>
              <a:t> </a:t>
            </a:r>
            <a:r>
              <a:rPr dirty="0">
                <a:solidFill>
                  <a:srgbClr val="1B212C"/>
                </a:solidFill>
                <a:latin typeface="Trebuchet MS"/>
                <a:cs typeface="Trebuchet MS"/>
              </a:rPr>
              <a:t>bidang</a:t>
            </a:r>
            <a:r>
              <a:rPr spc="75" dirty="0">
                <a:solidFill>
                  <a:srgbClr val="1B212C"/>
                </a:solidFill>
                <a:latin typeface="Trebuchet MS"/>
                <a:cs typeface="Trebuchet MS"/>
              </a:rPr>
              <a:t> </a:t>
            </a:r>
            <a:r>
              <a:rPr dirty="0">
                <a:solidFill>
                  <a:srgbClr val="1B212C"/>
                </a:solidFill>
                <a:latin typeface="Trebuchet MS"/>
                <a:cs typeface="Trebuchet MS"/>
              </a:rPr>
              <a:t>seperti</a:t>
            </a:r>
            <a:r>
              <a:rPr spc="75" dirty="0">
                <a:solidFill>
                  <a:srgbClr val="1B212C"/>
                </a:solidFill>
                <a:latin typeface="Trebuchet MS"/>
                <a:cs typeface="Trebuchet MS"/>
              </a:rPr>
              <a:t> </a:t>
            </a:r>
            <a:r>
              <a:rPr dirty="0">
                <a:solidFill>
                  <a:srgbClr val="1B212C"/>
                </a:solidFill>
                <a:latin typeface="Trebuchet MS"/>
                <a:cs typeface="Trebuchet MS"/>
              </a:rPr>
              <a:t>kesehatan,</a:t>
            </a:r>
            <a:r>
              <a:rPr spc="70" dirty="0">
                <a:solidFill>
                  <a:srgbClr val="1B212C"/>
                </a:solidFill>
                <a:latin typeface="Trebuchet MS"/>
                <a:cs typeface="Trebuchet MS"/>
              </a:rPr>
              <a:t> </a:t>
            </a:r>
            <a:r>
              <a:rPr dirty="0">
                <a:solidFill>
                  <a:srgbClr val="1B212C"/>
                </a:solidFill>
                <a:latin typeface="Trebuchet MS"/>
                <a:cs typeface="Trebuchet MS"/>
              </a:rPr>
              <a:t>keuangan,</a:t>
            </a:r>
            <a:r>
              <a:rPr spc="75" dirty="0">
                <a:solidFill>
                  <a:srgbClr val="1B212C"/>
                </a:solidFill>
                <a:latin typeface="Trebuchet MS"/>
                <a:cs typeface="Trebuchet MS"/>
              </a:rPr>
              <a:t> </a:t>
            </a:r>
            <a:r>
              <a:rPr spc="55" dirty="0">
                <a:solidFill>
                  <a:srgbClr val="1B212C"/>
                </a:solidFill>
                <a:latin typeface="Trebuchet MS"/>
                <a:cs typeface="Trebuchet MS"/>
              </a:rPr>
              <a:t>dan</a:t>
            </a:r>
            <a:r>
              <a:rPr spc="75" dirty="0">
                <a:solidFill>
                  <a:srgbClr val="1B212C"/>
                </a:solidFill>
                <a:latin typeface="Trebuchet MS"/>
                <a:cs typeface="Trebuchet MS"/>
              </a:rPr>
              <a:t> </a:t>
            </a:r>
            <a:r>
              <a:rPr spc="-10" dirty="0" err="1">
                <a:solidFill>
                  <a:srgbClr val="1B212C"/>
                </a:solidFill>
                <a:latin typeface="Trebuchet MS"/>
                <a:cs typeface="Trebuchet MS"/>
              </a:rPr>
              <a:t>otomotif</a:t>
            </a:r>
            <a:r>
              <a:rPr spc="-10" dirty="0">
                <a:solidFill>
                  <a:srgbClr val="1B212C"/>
                </a:solidFill>
                <a:latin typeface="Trebuchet MS"/>
                <a:cs typeface="Trebuchet MS"/>
              </a:rPr>
              <a:t>.</a:t>
            </a:r>
            <a:endParaRPr dirty="0">
              <a:latin typeface="Trebuchet MS"/>
              <a:cs typeface="Trebuchet MS"/>
            </a:endParaRPr>
          </a:p>
          <a:p>
            <a:pPr>
              <a:lnSpc>
                <a:spcPct val="100000"/>
              </a:lnSpc>
              <a:spcBef>
                <a:spcPts val="85"/>
              </a:spcBef>
            </a:pPr>
            <a:endParaRPr dirty="0">
              <a:latin typeface="Trebuchet MS"/>
              <a:cs typeface="Trebuchet MS"/>
            </a:endParaRPr>
          </a:p>
          <a:p>
            <a:pPr marL="12700">
              <a:lnSpc>
                <a:spcPct val="100000"/>
              </a:lnSpc>
            </a:pPr>
            <a:r>
              <a:rPr b="1" spc="55" dirty="0">
                <a:solidFill>
                  <a:srgbClr val="1B212C"/>
                </a:solidFill>
                <a:latin typeface="Trebuchet MS"/>
                <a:cs typeface="Trebuchet MS"/>
              </a:rPr>
              <a:t>Perkembangan</a:t>
            </a:r>
            <a:r>
              <a:rPr b="1" spc="-20" dirty="0">
                <a:solidFill>
                  <a:srgbClr val="1B212C"/>
                </a:solidFill>
                <a:latin typeface="Trebuchet MS"/>
                <a:cs typeface="Trebuchet MS"/>
              </a:rPr>
              <a:t> </a:t>
            </a:r>
            <a:r>
              <a:rPr b="1" spc="45" dirty="0">
                <a:solidFill>
                  <a:srgbClr val="1B212C"/>
                </a:solidFill>
                <a:latin typeface="Trebuchet MS"/>
                <a:cs typeface="Trebuchet MS"/>
              </a:rPr>
              <a:t>perangkat</a:t>
            </a:r>
            <a:r>
              <a:rPr b="1" spc="-20" dirty="0">
                <a:solidFill>
                  <a:srgbClr val="1B212C"/>
                </a:solidFill>
                <a:latin typeface="Trebuchet MS"/>
                <a:cs typeface="Trebuchet MS"/>
              </a:rPr>
              <a:t> </a:t>
            </a:r>
            <a:r>
              <a:rPr b="1" dirty="0">
                <a:solidFill>
                  <a:srgbClr val="1B212C"/>
                </a:solidFill>
                <a:latin typeface="Trebuchet MS"/>
                <a:cs typeface="Trebuchet MS"/>
              </a:rPr>
              <a:t>lunak</a:t>
            </a:r>
            <a:r>
              <a:rPr b="1" spc="-20" dirty="0">
                <a:solidFill>
                  <a:srgbClr val="1B212C"/>
                </a:solidFill>
                <a:latin typeface="Trebuchet MS"/>
                <a:cs typeface="Trebuchet MS"/>
              </a:rPr>
              <a:t> </a:t>
            </a:r>
            <a:r>
              <a:rPr b="1" spc="50" dirty="0">
                <a:solidFill>
                  <a:srgbClr val="1B212C"/>
                </a:solidFill>
                <a:latin typeface="Trebuchet MS"/>
                <a:cs typeface="Trebuchet MS"/>
              </a:rPr>
              <a:t>cerdas</a:t>
            </a:r>
            <a:endParaRPr dirty="0">
              <a:latin typeface="Trebuchet MS"/>
              <a:cs typeface="Trebuchet MS"/>
            </a:endParaRPr>
          </a:p>
          <a:p>
            <a:pPr marL="12700" marR="395605">
              <a:lnSpc>
                <a:spcPct val="150000"/>
              </a:lnSpc>
              <a:spcBef>
                <a:spcPts val="125"/>
              </a:spcBef>
            </a:pPr>
            <a:r>
              <a:rPr spc="10" dirty="0">
                <a:solidFill>
                  <a:srgbClr val="1B212C"/>
                </a:solidFill>
                <a:latin typeface="Trebuchet MS"/>
                <a:cs typeface="Trebuchet MS"/>
              </a:rPr>
              <a:t>Perangkat</a:t>
            </a:r>
            <a:r>
              <a:rPr spc="5" dirty="0">
                <a:solidFill>
                  <a:srgbClr val="1B212C"/>
                </a:solidFill>
                <a:latin typeface="Trebuchet MS"/>
                <a:cs typeface="Trebuchet MS"/>
              </a:rPr>
              <a:t> </a:t>
            </a:r>
            <a:r>
              <a:rPr spc="10" dirty="0">
                <a:solidFill>
                  <a:srgbClr val="1B212C"/>
                </a:solidFill>
                <a:latin typeface="Trebuchet MS"/>
                <a:cs typeface="Trebuchet MS"/>
              </a:rPr>
              <a:t>lunak</a:t>
            </a:r>
            <a:r>
              <a:rPr spc="5" dirty="0">
                <a:solidFill>
                  <a:srgbClr val="1B212C"/>
                </a:solidFill>
                <a:latin typeface="Trebuchet MS"/>
                <a:cs typeface="Trebuchet MS"/>
              </a:rPr>
              <a:t> </a:t>
            </a:r>
            <a:r>
              <a:rPr spc="55" dirty="0">
                <a:solidFill>
                  <a:srgbClr val="1B212C"/>
                </a:solidFill>
                <a:latin typeface="Trebuchet MS"/>
                <a:cs typeface="Trebuchet MS"/>
              </a:rPr>
              <a:t>berbasis</a:t>
            </a:r>
            <a:r>
              <a:rPr spc="10" dirty="0">
                <a:solidFill>
                  <a:srgbClr val="1B212C"/>
                </a:solidFill>
                <a:latin typeface="Trebuchet MS"/>
                <a:cs typeface="Trebuchet MS"/>
              </a:rPr>
              <a:t> AI</a:t>
            </a:r>
            <a:r>
              <a:rPr spc="5" dirty="0">
                <a:solidFill>
                  <a:srgbClr val="1B212C"/>
                </a:solidFill>
                <a:latin typeface="Trebuchet MS"/>
                <a:cs typeface="Trebuchet MS"/>
              </a:rPr>
              <a:t> </a:t>
            </a:r>
            <a:r>
              <a:rPr spc="10" dirty="0">
                <a:solidFill>
                  <a:srgbClr val="1B212C"/>
                </a:solidFill>
                <a:latin typeface="Trebuchet MS"/>
                <a:cs typeface="Trebuchet MS"/>
              </a:rPr>
              <a:t>kini </a:t>
            </a:r>
            <a:r>
              <a:rPr spc="45" dirty="0">
                <a:solidFill>
                  <a:srgbClr val="1B212C"/>
                </a:solidFill>
                <a:latin typeface="Trebuchet MS"/>
                <a:cs typeface="Trebuchet MS"/>
              </a:rPr>
              <a:t>berubah</a:t>
            </a:r>
            <a:r>
              <a:rPr spc="5" dirty="0">
                <a:solidFill>
                  <a:srgbClr val="1B212C"/>
                </a:solidFill>
                <a:latin typeface="Trebuchet MS"/>
                <a:cs typeface="Trebuchet MS"/>
              </a:rPr>
              <a:t> </a:t>
            </a:r>
            <a:r>
              <a:rPr spc="10" dirty="0">
                <a:solidFill>
                  <a:srgbClr val="1B212C"/>
                </a:solidFill>
                <a:latin typeface="Trebuchet MS"/>
                <a:cs typeface="Trebuchet MS"/>
              </a:rPr>
              <a:t>menjadi bagian</a:t>
            </a:r>
            <a:r>
              <a:rPr spc="5" dirty="0">
                <a:solidFill>
                  <a:srgbClr val="1B212C"/>
                </a:solidFill>
                <a:latin typeface="Trebuchet MS"/>
                <a:cs typeface="Trebuchet MS"/>
              </a:rPr>
              <a:t> </a:t>
            </a:r>
            <a:r>
              <a:rPr spc="10" dirty="0">
                <a:solidFill>
                  <a:srgbClr val="1B212C"/>
                </a:solidFill>
                <a:latin typeface="Trebuchet MS"/>
                <a:cs typeface="Trebuchet MS"/>
              </a:rPr>
              <a:t>integral dari</a:t>
            </a:r>
            <a:r>
              <a:rPr spc="5" dirty="0">
                <a:solidFill>
                  <a:srgbClr val="1B212C"/>
                </a:solidFill>
                <a:latin typeface="Trebuchet MS"/>
                <a:cs typeface="Trebuchet MS"/>
              </a:rPr>
              <a:t> </a:t>
            </a:r>
            <a:r>
              <a:rPr spc="-10" dirty="0">
                <a:solidFill>
                  <a:srgbClr val="1B212C"/>
                </a:solidFill>
                <a:latin typeface="Trebuchet MS"/>
                <a:cs typeface="Trebuchet MS"/>
              </a:rPr>
              <a:t>berbagai aplikasi,</a:t>
            </a:r>
            <a:r>
              <a:rPr spc="45" dirty="0">
                <a:solidFill>
                  <a:srgbClr val="1B212C"/>
                </a:solidFill>
                <a:latin typeface="Trebuchet MS"/>
                <a:cs typeface="Trebuchet MS"/>
              </a:rPr>
              <a:t> </a:t>
            </a:r>
            <a:r>
              <a:rPr dirty="0">
                <a:solidFill>
                  <a:srgbClr val="1B212C"/>
                </a:solidFill>
                <a:latin typeface="Trebuchet MS"/>
                <a:cs typeface="Trebuchet MS"/>
              </a:rPr>
              <a:t>dari</a:t>
            </a:r>
            <a:r>
              <a:rPr spc="50" dirty="0">
                <a:solidFill>
                  <a:srgbClr val="1B212C"/>
                </a:solidFill>
                <a:latin typeface="Trebuchet MS"/>
                <a:cs typeface="Trebuchet MS"/>
              </a:rPr>
              <a:t> </a:t>
            </a:r>
            <a:r>
              <a:rPr dirty="0">
                <a:solidFill>
                  <a:srgbClr val="1B212C"/>
                </a:solidFill>
                <a:latin typeface="Trebuchet MS"/>
                <a:cs typeface="Trebuchet MS"/>
              </a:rPr>
              <a:t>asisten</a:t>
            </a:r>
            <a:r>
              <a:rPr spc="50" dirty="0">
                <a:solidFill>
                  <a:srgbClr val="1B212C"/>
                </a:solidFill>
                <a:latin typeface="Trebuchet MS"/>
                <a:cs typeface="Trebuchet MS"/>
              </a:rPr>
              <a:t> </a:t>
            </a:r>
            <a:r>
              <a:rPr dirty="0">
                <a:solidFill>
                  <a:srgbClr val="1B212C"/>
                </a:solidFill>
                <a:latin typeface="Trebuchet MS"/>
                <a:cs typeface="Trebuchet MS"/>
              </a:rPr>
              <a:t>virtual</a:t>
            </a:r>
            <a:r>
              <a:rPr spc="50" dirty="0">
                <a:solidFill>
                  <a:srgbClr val="1B212C"/>
                </a:solidFill>
                <a:latin typeface="Trebuchet MS"/>
                <a:cs typeface="Trebuchet MS"/>
              </a:rPr>
              <a:t> </a:t>
            </a:r>
            <a:r>
              <a:rPr dirty="0">
                <a:solidFill>
                  <a:srgbClr val="1B212C"/>
                </a:solidFill>
                <a:latin typeface="Trebuchet MS"/>
                <a:cs typeface="Trebuchet MS"/>
              </a:rPr>
              <a:t>seperti</a:t>
            </a:r>
            <a:r>
              <a:rPr spc="50" dirty="0">
                <a:solidFill>
                  <a:srgbClr val="1B212C"/>
                </a:solidFill>
                <a:latin typeface="Trebuchet MS"/>
                <a:cs typeface="Trebuchet MS"/>
              </a:rPr>
              <a:t> </a:t>
            </a:r>
            <a:r>
              <a:rPr dirty="0">
                <a:solidFill>
                  <a:srgbClr val="1B212C"/>
                </a:solidFill>
                <a:latin typeface="Trebuchet MS"/>
                <a:cs typeface="Trebuchet MS"/>
              </a:rPr>
              <a:t>Siri</a:t>
            </a:r>
            <a:r>
              <a:rPr spc="50" dirty="0">
                <a:solidFill>
                  <a:srgbClr val="1B212C"/>
                </a:solidFill>
                <a:latin typeface="Trebuchet MS"/>
                <a:cs typeface="Trebuchet MS"/>
              </a:rPr>
              <a:t> </a:t>
            </a:r>
            <a:r>
              <a:rPr spc="55" dirty="0">
                <a:solidFill>
                  <a:srgbClr val="1B212C"/>
                </a:solidFill>
                <a:latin typeface="Trebuchet MS"/>
                <a:cs typeface="Trebuchet MS"/>
              </a:rPr>
              <a:t>dan</a:t>
            </a:r>
            <a:r>
              <a:rPr spc="50" dirty="0">
                <a:solidFill>
                  <a:srgbClr val="1B212C"/>
                </a:solidFill>
                <a:latin typeface="Trebuchet MS"/>
                <a:cs typeface="Trebuchet MS"/>
              </a:rPr>
              <a:t> </a:t>
            </a:r>
            <a:r>
              <a:rPr dirty="0">
                <a:solidFill>
                  <a:srgbClr val="1B212C"/>
                </a:solidFill>
                <a:latin typeface="Trebuchet MS"/>
                <a:cs typeface="Trebuchet MS"/>
              </a:rPr>
              <a:t>Google</a:t>
            </a:r>
            <a:r>
              <a:rPr spc="45" dirty="0">
                <a:solidFill>
                  <a:srgbClr val="1B212C"/>
                </a:solidFill>
                <a:latin typeface="Trebuchet MS"/>
                <a:cs typeface="Trebuchet MS"/>
              </a:rPr>
              <a:t> </a:t>
            </a:r>
            <a:r>
              <a:rPr spc="55" dirty="0">
                <a:solidFill>
                  <a:srgbClr val="1B212C"/>
                </a:solidFill>
                <a:latin typeface="Trebuchet MS"/>
                <a:cs typeface="Trebuchet MS"/>
              </a:rPr>
              <a:t>Assistant</a:t>
            </a:r>
            <a:r>
              <a:rPr spc="50" dirty="0">
                <a:solidFill>
                  <a:srgbClr val="1B212C"/>
                </a:solidFill>
                <a:latin typeface="Trebuchet MS"/>
                <a:cs typeface="Trebuchet MS"/>
              </a:rPr>
              <a:t> hingga </a:t>
            </a:r>
            <a:r>
              <a:rPr spc="40" dirty="0">
                <a:solidFill>
                  <a:srgbClr val="1B212C"/>
                </a:solidFill>
                <a:latin typeface="Trebuchet MS"/>
                <a:cs typeface="Trebuchet MS"/>
              </a:rPr>
              <a:t>sistem </a:t>
            </a:r>
            <a:r>
              <a:rPr spc="45" dirty="0">
                <a:solidFill>
                  <a:srgbClr val="1B212C"/>
                </a:solidFill>
                <a:latin typeface="Trebuchet MS"/>
                <a:cs typeface="Trebuchet MS"/>
              </a:rPr>
              <a:t>rekomendasi</a:t>
            </a:r>
            <a:r>
              <a:rPr spc="5" dirty="0">
                <a:solidFill>
                  <a:srgbClr val="1B212C"/>
                </a:solidFill>
                <a:latin typeface="Trebuchet MS"/>
                <a:cs typeface="Trebuchet MS"/>
              </a:rPr>
              <a:t> </a:t>
            </a:r>
            <a:r>
              <a:rPr spc="10" dirty="0">
                <a:solidFill>
                  <a:srgbClr val="1B212C"/>
                </a:solidFill>
                <a:latin typeface="Trebuchet MS"/>
                <a:cs typeface="Trebuchet MS"/>
              </a:rPr>
              <a:t>di</a:t>
            </a:r>
            <a:r>
              <a:rPr spc="5" dirty="0">
                <a:solidFill>
                  <a:srgbClr val="1B212C"/>
                </a:solidFill>
                <a:latin typeface="Trebuchet MS"/>
                <a:cs typeface="Trebuchet MS"/>
              </a:rPr>
              <a:t> </a:t>
            </a:r>
            <a:r>
              <a:rPr dirty="0">
                <a:solidFill>
                  <a:srgbClr val="1B212C"/>
                </a:solidFill>
                <a:latin typeface="Trebuchet MS"/>
                <a:cs typeface="Trebuchet MS"/>
              </a:rPr>
              <a:t>e-</a:t>
            </a:r>
            <a:r>
              <a:rPr spc="10" dirty="0">
                <a:solidFill>
                  <a:srgbClr val="1B212C"/>
                </a:solidFill>
                <a:latin typeface="Trebuchet MS"/>
                <a:cs typeface="Trebuchet MS"/>
              </a:rPr>
              <a:t>commerce,</a:t>
            </a:r>
            <a:r>
              <a:rPr spc="5" dirty="0">
                <a:solidFill>
                  <a:srgbClr val="1B212C"/>
                </a:solidFill>
                <a:latin typeface="Trebuchet MS"/>
                <a:cs typeface="Trebuchet MS"/>
              </a:rPr>
              <a:t> </a:t>
            </a:r>
            <a:r>
              <a:rPr spc="50" dirty="0">
                <a:solidFill>
                  <a:srgbClr val="1B212C"/>
                </a:solidFill>
                <a:latin typeface="Trebuchet MS"/>
                <a:cs typeface="Trebuchet MS"/>
              </a:rPr>
              <a:t>mempermudah</a:t>
            </a:r>
            <a:r>
              <a:rPr spc="5" dirty="0">
                <a:solidFill>
                  <a:srgbClr val="1B212C"/>
                </a:solidFill>
                <a:latin typeface="Trebuchet MS"/>
                <a:cs typeface="Trebuchet MS"/>
              </a:rPr>
              <a:t> </a:t>
            </a:r>
            <a:r>
              <a:rPr spc="10" dirty="0">
                <a:solidFill>
                  <a:srgbClr val="1B212C"/>
                </a:solidFill>
                <a:latin typeface="Trebuchet MS"/>
                <a:cs typeface="Trebuchet MS"/>
              </a:rPr>
              <a:t>kehidupan</a:t>
            </a:r>
            <a:r>
              <a:rPr spc="5" dirty="0">
                <a:solidFill>
                  <a:srgbClr val="1B212C"/>
                </a:solidFill>
                <a:latin typeface="Trebuchet MS"/>
                <a:cs typeface="Trebuchet MS"/>
              </a:rPr>
              <a:t> </a:t>
            </a:r>
            <a:r>
              <a:rPr spc="-10" dirty="0">
                <a:solidFill>
                  <a:srgbClr val="1B212C"/>
                </a:solidFill>
                <a:latin typeface="Trebuchet MS"/>
                <a:cs typeface="Trebuchet MS"/>
              </a:rPr>
              <a:t>pengguna.</a:t>
            </a:r>
            <a:endParaRPr dirty="0">
              <a:latin typeface="Trebuchet MS"/>
              <a:cs typeface="Trebuchet MS"/>
            </a:endParaRPr>
          </a:p>
        </p:txBody>
      </p:sp>
      <p:pic>
        <p:nvPicPr>
          <p:cNvPr id="8" name="object 8">
            <a:hlinkClick r:id="rId4"/>
          </p:cNvPr>
          <p:cNvPicPr/>
          <p:nvPr/>
        </p:nvPicPr>
        <p:blipFill>
          <a:blip r:embed="rId5" cstate="print"/>
          <a:stretch>
            <a:fillRect/>
          </a:stretch>
        </p:blipFill>
        <p:spPr>
          <a:xfrm>
            <a:off x="10669715" y="6503670"/>
            <a:ext cx="1400174" cy="28574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TotalTime>
  <Words>1778</Words>
  <Application>Microsoft Office PowerPoint</Application>
  <PresentationFormat>Widescreen</PresentationFormat>
  <Paragraphs>184</Paragraphs>
  <Slides>21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Microsoft Sans Serif</vt:lpstr>
      <vt:lpstr>Patrick Hand</vt:lpstr>
      <vt:lpstr>Trebuchet MS</vt:lpstr>
      <vt:lpstr>Office Theme</vt:lpstr>
      <vt:lpstr>PowerPoint Presentation</vt:lpstr>
      <vt:lpstr>Agenda</vt:lpstr>
      <vt:lpstr>Pengantar Sejarah Komputer</vt:lpstr>
      <vt:lpstr>Era Awal Komputer</vt:lpstr>
      <vt:lpstr>Komputer Generasi Pertama</vt:lpstr>
      <vt:lpstr>Generasi Kedua dan Transistor</vt:lpstr>
      <vt:lpstr>Generasi Ketiga: Terintegrasi dan Miniturisasi</vt:lpstr>
      <vt:lpstr>Generasi Keempat: Mikroprosesor</vt:lpstr>
      <vt:lpstr>Generasi Kelima: Kecerdasan Buatan</vt:lpstr>
      <vt:lpstr>Tren Teknologi Terkini</vt:lpstr>
      <vt:lpstr>Dampak Sosial dan Ekonomi dari Perkembangan Komputer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Kesimpulan dan Refleksi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1740900279491</dc:title>
  <dc:creator>ihsan</dc:creator>
  <cp:lastModifiedBy>ihsan</cp:lastModifiedBy>
  <cp:revision>3</cp:revision>
  <dcterms:created xsi:type="dcterms:W3CDTF">2025-03-02T07:33:32Z</dcterms:created>
  <dcterms:modified xsi:type="dcterms:W3CDTF">2025-03-02T08:25:50Z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2025-03-02T00:00:00Z</vt:filetime>
  </property>
  <property fmtid="{D5CDD505-2E9C-101B-9397-08002B2CF9AE}" pid="3" name="Creator">
    <vt:lpwstr>Google</vt:lpwstr>
  </property>
  <property fmtid="{D5CDD505-2E9C-101B-9397-08002B2CF9AE}" pid="4" name="LastSaved">
    <vt:filetime>2025-03-02T00:00:00Z</vt:filetime>
  </property>
</Properties>
</file>